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269" r:id="rId3"/>
    <p:sldId id="268" r:id="rId4"/>
    <p:sldId id="267" r:id="rId5"/>
    <p:sldId id="266" r:id="rId6"/>
    <p:sldId id="265" r:id="rId7"/>
    <p:sldId id="264" r:id="rId8"/>
    <p:sldId id="271" r:id="rId9"/>
    <p:sldId id="270" r:id="rId10"/>
    <p:sldId id="272" r:id="rId11"/>
    <p:sldId id="273" r:id="rId12"/>
    <p:sldId id="275" r:id="rId13"/>
    <p:sldId id="276" r:id="rId14"/>
    <p:sldId id="277" r:id="rId15"/>
    <p:sldId id="282" r:id="rId16"/>
    <p:sldId id="278" r:id="rId17"/>
    <p:sldId id="279" r:id="rId18"/>
    <p:sldId id="283" r:id="rId19"/>
    <p:sldId id="280" r:id="rId20"/>
    <p:sldId id="284" r:id="rId21"/>
    <p:sldId id="274" r:id="rId22"/>
    <p:sldId id="285" r:id="rId23"/>
    <p:sldId id="286" r:id="rId24"/>
    <p:sldId id="288" r:id="rId25"/>
    <p:sldId id="287" r:id="rId26"/>
    <p:sldId id="289" r:id="rId27"/>
    <p:sldId id="290" r:id="rId28"/>
    <p:sldId id="291" r:id="rId29"/>
    <p:sldId id="294" r:id="rId30"/>
    <p:sldId id="292" r:id="rId31"/>
    <p:sldId id="295" r:id="rId32"/>
    <p:sldId id="297" r:id="rId33"/>
    <p:sldId id="301" r:id="rId34"/>
    <p:sldId id="302" r:id="rId35"/>
    <p:sldId id="300" r:id="rId36"/>
    <p:sldId id="307" r:id="rId37"/>
    <p:sldId id="299" r:id="rId38"/>
    <p:sldId id="304" r:id="rId39"/>
    <p:sldId id="316" r:id="rId40"/>
    <p:sldId id="315" r:id="rId41"/>
    <p:sldId id="306" r:id="rId42"/>
    <p:sldId id="343" r:id="rId43"/>
    <p:sldId id="344" r:id="rId44"/>
    <p:sldId id="345" r:id="rId45"/>
    <p:sldId id="356" r:id="rId46"/>
    <p:sldId id="355" r:id="rId47"/>
    <p:sldId id="354" r:id="rId48"/>
    <p:sldId id="360" r:id="rId49"/>
    <p:sldId id="359" r:id="rId50"/>
    <p:sldId id="358" r:id="rId51"/>
    <p:sldId id="357" r:id="rId52"/>
    <p:sldId id="309" r:id="rId53"/>
    <p:sldId id="310" r:id="rId54"/>
    <p:sldId id="313" r:id="rId55"/>
    <p:sldId id="311" r:id="rId56"/>
    <p:sldId id="312" r:id="rId57"/>
    <p:sldId id="317" r:id="rId58"/>
    <p:sldId id="318" r:id="rId59"/>
    <p:sldId id="319" r:id="rId60"/>
    <p:sldId id="320" r:id="rId61"/>
    <p:sldId id="321" r:id="rId62"/>
    <p:sldId id="361" r:id="rId63"/>
    <p:sldId id="330" r:id="rId64"/>
    <p:sldId id="329" r:id="rId65"/>
    <p:sldId id="262" r:id="rId66"/>
    <p:sldId id="331" r:id="rId67"/>
    <p:sldId id="332" r:id="rId68"/>
    <p:sldId id="263" r:id="rId69"/>
    <p:sldId id="322" r:id="rId70"/>
    <p:sldId id="323" r:id="rId71"/>
    <p:sldId id="324" r:id="rId72"/>
    <p:sldId id="342" r:id="rId73"/>
    <p:sldId id="341" r:id="rId74"/>
    <p:sldId id="340" r:id="rId75"/>
    <p:sldId id="338" r:id="rId76"/>
    <p:sldId id="337" r:id="rId77"/>
    <p:sldId id="336" r:id="rId78"/>
    <p:sldId id="335" r:id="rId79"/>
    <p:sldId id="328" r:id="rId80"/>
    <p:sldId id="333" r:id="rId81"/>
    <p:sldId id="334" r:id="rId82"/>
    <p:sldId id="346" r:id="rId83"/>
    <p:sldId id="347" r:id="rId84"/>
    <p:sldId id="348" r:id="rId85"/>
    <p:sldId id="349" r:id="rId86"/>
    <p:sldId id="350" r:id="rId87"/>
    <p:sldId id="351" r:id="rId88"/>
    <p:sldId id="326" r:id="rId89"/>
    <p:sldId id="325" r:id="rId90"/>
    <p:sldId id="327" r:id="rId91"/>
    <p:sldId id="352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FF33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660665-F2D6-47BB-955B-EBDD4EFB024B}" v="59" dt="2026-01-12T17:30:55.1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5" autoAdjust="0"/>
    <p:restoredTop sz="96194" autoAdjust="0"/>
  </p:normalViewPr>
  <p:slideViewPr>
    <p:cSldViewPr snapToGrid="0">
      <p:cViewPr varScale="1">
        <p:scale>
          <a:sx n="155" d="100"/>
          <a:sy n="155" d="100"/>
        </p:scale>
        <p:origin x="39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9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, Gregg" userId="dfa61f86-18d4-44e1-a72b-c953fd59092c" providerId="ADAL" clId="{5B53906A-5F1B-43C2-814B-DA37BB59EAFF}"/>
    <pc:docChg chg="undo custSel addSld modSld">
      <pc:chgData name="Thomas, Gregg" userId="dfa61f86-18d4-44e1-a72b-c953fd59092c" providerId="ADAL" clId="{5B53906A-5F1B-43C2-814B-DA37BB59EAFF}" dt="2026-01-12T19:10:55.244" v="225" actId="1076"/>
      <pc:docMkLst>
        <pc:docMk/>
      </pc:docMkLst>
      <pc:sldChg chg="addSp delSp modSp new mod">
        <pc:chgData name="Thomas, Gregg" userId="dfa61f86-18d4-44e1-a72b-c953fd59092c" providerId="ADAL" clId="{5B53906A-5F1B-43C2-814B-DA37BB59EAFF}" dt="2026-01-12T19:10:55.244" v="225" actId="1076"/>
        <pc:sldMkLst>
          <pc:docMk/>
          <pc:sldMk cId="2047572788" sldId="264"/>
        </pc:sldMkLst>
        <pc:spChg chg="mod">
          <ac:chgData name="Thomas, Gregg" userId="dfa61f86-18d4-44e1-a72b-c953fd59092c" providerId="ADAL" clId="{5B53906A-5F1B-43C2-814B-DA37BB59EAFF}" dt="2026-01-12T17:35:29.058" v="224" actId="1076"/>
          <ac:spMkLst>
            <pc:docMk/>
            <pc:sldMk cId="2047572788" sldId="264"/>
            <ac:spMk id="2" creationId="{DF741E71-7AE5-46DF-818C-18790936B086}"/>
          </ac:spMkLst>
        </pc:spChg>
        <pc:spChg chg="del">
          <ac:chgData name="Thomas, Gregg" userId="dfa61f86-18d4-44e1-a72b-c953fd59092c" providerId="ADAL" clId="{5B53906A-5F1B-43C2-814B-DA37BB59EAFF}" dt="2026-01-12T16:47:21.416" v="41" actId="478"/>
          <ac:spMkLst>
            <pc:docMk/>
            <pc:sldMk cId="2047572788" sldId="264"/>
            <ac:spMk id="3" creationId="{38DC1B9A-A37A-E1D4-B035-67949A62D3C8}"/>
          </ac:spMkLst>
        </pc:spChg>
        <pc:spChg chg="add mod ord">
          <ac:chgData name="Thomas, Gregg" userId="dfa61f86-18d4-44e1-a72b-c953fd59092c" providerId="ADAL" clId="{5B53906A-5F1B-43C2-814B-DA37BB59EAFF}" dt="2026-01-12T17:26:55.184" v="161" actId="167"/>
          <ac:spMkLst>
            <pc:docMk/>
            <pc:sldMk cId="2047572788" sldId="264"/>
            <ac:spMk id="31" creationId="{EDA08AC4-3306-B323-E664-176D998FFC77}"/>
          </ac:spMkLst>
        </pc:spChg>
        <pc:spChg chg="add mod ord">
          <ac:chgData name="Thomas, Gregg" userId="dfa61f86-18d4-44e1-a72b-c953fd59092c" providerId="ADAL" clId="{5B53906A-5F1B-43C2-814B-DA37BB59EAFF}" dt="2026-01-12T17:26:58.399" v="162" actId="167"/>
          <ac:spMkLst>
            <pc:docMk/>
            <pc:sldMk cId="2047572788" sldId="264"/>
            <ac:spMk id="32" creationId="{51B9FE04-4F55-82F6-7D3B-9D3FDAAEB69C}"/>
          </ac:spMkLst>
        </pc:spChg>
        <pc:spChg chg="add mod">
          <ac:chgData name="Thomas, Gregg" userId="dfa61f86-18d4-44e1-a72b-c953fd59092c" providerId="ADAL" clId="{5B53906A-5F1B-43C2-814B-DA37BB59EAFF}" dt="2026-01-12T19:10:55.244" v="225" actId="1076"/>
          <ac:spMkLst>
            <pc:docMk/>
            <pc:sldMk cId="2047572788" sldId="264"/>
            <ac:spMk id="33" creationId="{7E84D6F2-6EE2-B419-A676-B2BF98570B7E}"/>
          </ac:spMkLst>
        </pc:spChg>
        <pc:spChg chg="add mod">
          <ac:chgData name="Thomas, Gregg" userId="dfa61f86-18d4-44e1-a72b-c953fd59092c" providerId="ADAL" clId="{5B53906A-5F1B-43C2-814B-DA37BB59EAFF}" dt="2026-01-12T17:28:15.623" v="185" actId="14100"/>
          <ac:spMkLst>
            <pc:docMk/>
            <pc:sldMk cId="2047572788" sldId="264"/>
            <ac:spMk id="34" creationId="{F6310EDC-33E2-5316-50DF-6273866577E2}"/>
          </ac:spMkLst>
        </pc:spChg>
        <pc:spChg chg="add mod">
          <ac:chgData name="Thomas, Gregg" userId="dfa61f86-18d4-44e1-a72b-c953fd59092c" providerId="ADAL" clId="{5B53906A-5F1B-43C2-814B-DA37BB59EAFF}" dt="2026-01-12T17:30:39.485" v="205" actId="207"/>
          <ac:spMkLst>
            <pc:docMk/>
            <pc:sldMk cId="2047572788" sldId="264"/>
            <ac:spMk id="35" creationId="{39FBB656-5C75-CA4C-3DC7-1A646CE9BFD1}"/>
          </ac:spMkLst>
        </pc:spChg>
        <pc:spChg chg="add mod">
          <ac:chgData name="Thomas, Gregg" userId="dfa61f86-18d4-44e1-a72b-c953fd59092c" providerId="ADAL" clId="{5B53906A-5F1B-43C2-814B-DA37BB59EAFF}" dt="2026-01-12T17:30:53.995" v="215" actId="122"/>
          <ac:spMkLst>
            <pc:docMk/>
            <pc:sldMk cId="2047572788" sldId="264"/>
            <ac:spMk id="36" creationId="{516EED6D-D2E6-FF2E-AE3F-D584AD454EB0}"/>
          </ac:spMkLst>
        </pc:spChg>
        <pc:spChg chg="add mod">
          <ac:chgData name="Thomas, Gregg" userId="dfa61f86-18d4-44e1-a72b-c953fd59092c" providerId="ADAL" clId="{5B53906A-5F1B-43C2-814B-DA37BB59EAFF}" dt="2026-01-12T17:31:01.320" v="223" actId="20577"/>
          <ac:spMkLst>
            <pc:docMk/>
            <pc:sldMk cId="2047572788" sldId="264"/>
            <ac:spMk id="37" creationId="{FD58A2BE-3B76-B2CB-C7A4-4F5AFFAC1C53}"/>
          </ac:spMkLst>
        </pc:spChg>
        <pc:picChg chg="add mod ord">
          <ac:chgData name="Thomas, Gregg" userId="dfa61f86-18d4-44e1-a72b-c953fd59092c" providerId="ADAL" clId="{5B53906A-5F1B-43C2-814B-DA37BB59EAFF}" dt="2026-01-12T17:26:51.874" v="160" actId="167"/>
          <ac:picMkLst>
            <pc:docMk/>
            <pc:sldMk cId="2047572788" sldId="264"/>
            <ac:picMk id="5" creationId="{55CC7405-C3B0-EE6F-CD91-E0E70C4C3DF5}"/>
          </ac:picMkLst>
        </pc:picChg>
        <pc:picChg chg="add mod">
          <ac:chgData name="Thomas, Gregg" userId="dfa61f86-18d4-44e1-a72b-c953fd59092c" providerId="ADAL" clId="{5B53906A-5F1B-43C2-814B-DA37BB59EAFF}" dt="2026-01-12T16:57:33.316" v="115" actId="1076"/>
          <ac:picMkLst>
            <pc:docMk/>
            <pc:sldMk cId="2047572788" sldId="264"/>
            <ac:picMk id="7" creationId="{38E0C665-C657-2B70-2660-4579A48574C6}"/>
          </ac:picMkLst>
        </pc:picChg>
        <pc:picChg chg="add mod">
          <ac:chgData name="Thomas, Gregg" userId="dfa61f86-18d4-44e1-a72b-c953fd59092c" providerId="ADAL" clId="{5B53906A-5F1B-43C2-814B-DA37BB59EAFF}" dt="2026-01-12T16:57:33.316" v="115" actId="1076"/>
          <ac:picMkLst>
            <pc:docMk/>
            <pc:sldMk cId="2047572788" sldId="264"/>
            <ac:picMk id="9" creationId="{40089CA3-3024-FA4B-FC04-FBD800992578}"/>
          </ac:picMkLst>
        </pc:picChg>
        <pc:picChg chg="add mod">
          <ac:chgData name="Thomas, Gregg" userId="dfa61f86-18d4-44e1-a72b-c953fd59092c" providerId="ADAL" clId="{5B53906A-5F1B-43C2-814B-DA37BB59EAFF}" dt="2026-01-12T16:57:33.316" v="115" actId="1076"/>
          <ac:picMkLst>
            <pc:docMk/>
            <pc:sldMk cId="2047572788" sldId="264"/>
            <ac:picMk id="11" creationId="{D0CFFDB9-76D0-E9E4-0FBF-CDF12BEC392A}"/>
          </ac:picMkLst>
        </pc:picChg>
        <pc:picChg chg="add mod">
          <ac:chgData name="Thomas, Gregg" userId="dfa61f86-18d4-44e1-a72b-c953fd59092c" providerId="ADAL" clId="{5B53906A-5F1B-43C2-814B-DA37BB59EAFF}" dt="2026-01-12T16:57:33.316" v="115" actId="1076"/>
          <ac:picMkLst>
            <pc:docMk/>
            <pc:sldMk cId="2047572788" sldId="264"/>
            <ac:picMk id="13" creationId="{49A1967A-7754-67A8-E0A8-09A64FBC5DCC}"/>
          </ac:picMkLst>
        </pc:picChg>
        <pc:picChg chg="add mod">
          <ac:chgData name="Thomas, Gregg" userId="dfa61f86-18d4-44e1-a72b-c953fd59092c" providerId="ADAL" clId="{5B53906A-5F1B-43C2-814B-DA37BB59EAFF}" dt="2026-01-12T16:57:33.316" v="115" actId="1076"/>
          <ac:picMkLst>
            <pc:docMk/>
            <pc:sldMk cId="2047572788" sldId="264"/>
            <ac:picMk id="15" creationId="{175CF639-8765-92BF-3C5A-3E406FF6297D}"/>
          </ac:picMkLst>
        </pc:picChg>
        <pc:picChg chg="add mod">
          <ac:chgData name="Thomas, Gregg" userId="dfa61f86-18d4-44e1-a72b-c953fd59092c" providerId="ADAL" clId="{5B53906A-5F1B-43C2-814B-DA37BB59EAFF}" dt="2026-01-12T16:57:33.316" v="115" actId="1076"/>
          <ac:picMkLst>
            <pc:docMk/>
            <pc:sldMk cId="2047572788" sldId="264"/>
            <ac:picMk id="17" creationId="{9BD05213-6F6D-F56F-E652-40FF085C79E4}"/>
          </ac:picMkLst>
        </pc:picChg>
        <pc:picChg chg="add mod">
          <ac:chgData name="Thomas, Gregg" userId="dfa61f86-18d4-44e1-a72b-c953fd59092c" providerId="ADAL" clId="{5B53906A-5F1B-43C2-814B-DA37BB59EAFF}" dt="2026-01-12T17:26:23.499" v="154" actId="1076"/>
          <ac:picMkLst>
            <pc:docMk/>
            <pc:sldMk cId="2047572788" sldId="264"/>
            <ac:picMk id="18" creationId="{4688334E-3270-164C-83A3-3BD69ECFA1F8}"/>
          </ac:picMkLst>
        </pc:picChg>
        <pc:picChg chg="add mod">
          <ac:chgData name="Thomas, Gregg" userId="dfa61f86-18d4-44e1-a72b-c953fd59092c" providerId="ADAL" clId="{5B53906A-5F1B-43C2-814B-DA37BB59EAFF}" dt="2026-01-12T17:26:30.748" v="155" actId="1076"/>
          <ac:picMkLst>
            <pc:docMk/>
            <pc:sldMk cId="2047572788" sldId="264"/>
            <ac:picMk id="20" creationId="{48A11280-63F0-0F42-FB77-B86A9A92A3B5}"/>
          </ac:picMkLst>
        </pc:picChg>
        <pc:picChg chg="add mod">
          <ac:chgData name="Thomas, Gregg" userId="dfa61f86-18d4-44e1-a72b-c953fd59092c" providerId="ADAL" clId="{5B53906A-5F1B-43C2-814B-DA37BB59EAFF}" dt="2026-01-12T17:26:30.748" v="155" actId="1076"/>
          <ac:picMkLst>
            <pc:docMk/>
            <pc:sldMk cId="2047572788" sldId="264"/>
            <ac:picMk id="22" creationId="{C1666496-3631-9CE8-8E96-0F69B56986CC}"/>
          </ac:picMkLst>
        </pc:picChg>
        <pc:picChg chg="add mod">
          <ac:chgData name="Thomas, Gregg" userId="dfa61f86-18d4-44e1-a72b-c953fd59092c" providerId="ADAL" clId="{5B53906A-5F1B-43C2-814B-DA37BB59EAFF}" dt="2026-01-12T17:26:30.748" v="155" actId="1076"/>
          <ac:picMkLst>
            <pc:docMk/>
            <pc:sldMk cId="2047572788" sldId="264"/>
            <ac:picMk id="24" creationId="{1B0A5A39-D787-B18D-F216-9CCC4E9B70DD}"/>
          </ac:picMkLst>
        </pc:picChg>
        <pc:picChg chg="add mod">
          <ac:chgData name="Thomas, Gregg" userId="dfa61f86-18d4-44e1-a72b-c953fd59092c" providerId="ADAL" clId="{5B53906A-5F1B-43C2-814B-DA37BB59EAFF}" dt="2026-01-12T17:26:30.748" v="155" actId="1076"/>
          <ac:picMkLst>
            <pc:docMk/>
            <pc:sldMk cId="2047572788" sldId="264"/>
            <ac:picMk id="26" creationId="{6CDD06F5-5798-4625-9BAB-C3EAA4B5E0E2}"/>
          </ac:picMkLst>
        </pc:picChg>
        <pc:picChg chg="add mod">
          <ac:chgData name="Thomas, Gregg" userId="dfa61f86-18d4-44e1-a72b-c953fd59092c" providerId="ADAL" clId="{5B53906A-5F1B-43C2-814B-DA37BB59EAFF}" dt="2026-01-12T17:26:30.748" v="155" actId="1076"/>
          <ac:picMkLst>
            <pc:docMk/>
            <pc:sldMk cId="2047572788" sldId="264"/>
            <ac:picMk id="28" creationId="{2B3E9378-FC77-024A-C990-8F64F8610B08}"/>
          </ac:picMkLst>
        </pc:picChg>
        <pc:picChg chg="add mod">
          <ac:chgData name="Thomas, Gregg" userId="dfa61f86-18d4-44e1-a72b-c953fd59092c" providerId="ADAL" clId="{5B53906A-5F1B-43C2-814B-DA37BB59EAFF}" dt="2026-01-12T17:25:37.265" v="148" actId="1076"/>
          <ac:picMkLst>
            <pc:docMk/>
            <pc:sldMk cId="2047572788" sldId="264"/>
            <ac:picMk id="1026" creationId="{209708CE-B8B5-13D4-7A35-5FE64F8EF603}"/>
          </ac:picMkLst>
        </pc:picChg>
        <pc:cxnChg chg="add del mod">
          <ac:chgData name="Thomas, Gregg" userId="dfa61f86-18d4-44e1-a72b-c953fd59092c" providerId="ADAL" clId="{5B53906A-5F1B-43C2-814B-DA37BB59EAFF}" dt="2026-01-12T17:25:20.636" v="145" actId="478"/>
          <ac:cxnSpMkLst>
            <pc:docMk/>
            <pc:sldMk cId="2047572788" sldId="264"/>
            <ac:cxnSpMk id="30" creationId="{23F3CE45-A1ED-DC9F-4718-E70B518E5C74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C97FA-6859-4219-8E5C-CDE43325068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C7EF8-35D8-4635-8F46-65E701D73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92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path like a human readable address for a file on a computer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47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BE9BF-0AA0-8427-757B-6C82D1332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B4DB6E-8CE6-4FF9-B7A2-9252F4528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F52238-B71F-970B-DB2A-3832E7926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path like a human readable address for a file on a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75F9-95F6-D9C0-4C01-FF6B70C965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49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7B67D-08DE-C3D0-7C2D-0C4E5E196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C0E5DE-10CC-7431-E122-04FB75899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BB409F-66B9-D42C-204C-9951C1458B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path like a human readable address for a file on a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2E674-2103-DCEF-1F03-C5146F9F39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09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3352C-4DBD-3B9F-C718-44FD11D91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995DF0-E194-19F4-AA2A-298603FD54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0BBA8E-CEFB-13AE-6F52-A9DB7EE30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path like a human readable address for a file on a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F0835-548B-EA3E-ABA1-843A86D815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78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75EBC-BEF3-35C7-E731-51B616AA1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435411-4EED-80EB-CC40-5F907284C3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C5395B-7E70-E19B-33CA-1EC4466312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path like a human readable address for a file on a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B54FD-7DCE-AF81-DE59-33C945EB28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14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ACD6A-FA50-3072-75C7-B8F3B729F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7184E1-350F-D4AE-F0AE-6B954D077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0F8AFD-A6C7-ABEA-7C95-8C2B10C97D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path like a human readable address for a file on a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BE3A3-6EA4-7C32-D610-14FC83E6D2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03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A7A5D-E376-9345-5D9F-85EC1C9D5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DA67E-2799-350A-BD81-7EEAB3235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0D3E37-5EA8-7B4B-8B05-90A591F66D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path like a human readable address for a file on a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59C6D-B050-B859-DA73-8CA6568036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27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215A3-7374-B95D-B12A-5916CCE9C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C3645B-2E6D-7376-9C9F-5379FD23D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8316B1-E9B3-8D76-BE9F-DC46B62660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path like a human readable address for a file on a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0F7EF-D618-B233-F409-D6DE8DD69C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57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C1B7D-DF4D-29F0-E7F8-7005A4297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CFDE7E-4F01-E21D-18D9-C2B5EFC191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BA0708-EFB3-1BC6-5223-059051055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path like a human readable address for a file on a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4B97-0FCF-FFE2-A4F6-0D4E8486B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53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A5E22-A2E0-AF2A-DA34-CBE0B322A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D1C57D-3C0B-2620-A850-D9E5DC0B52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ED22F4-0702-0376-181A-64E4FEEEBF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path like a human readable address for a file on a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B0C09-90EE-FCB1-E373-B3EDCBD082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157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B51EB-57AD-ED73-0035-B4A185810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EB3467-C396-03D4-745D-32DFC036B9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EF587B-8E69-BD76-87EF-BAC9A0958E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path like a human readable address for a file on a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BDE48-42AB-2B89-48D9-B6DEF32FC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351A5-CD69-7CB0-F617-025F2591C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ED49F5-7A94-145C-6ED5-2FB2888703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DD40C-F578-BD46-3450-AFB7953E3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path like a human readable address for a file on a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A1925-08E7-1F1D-C0C4-A988F9EDE7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18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15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4D1CD-1775-E187-9338-089973E3C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E21455-71E9-F710-0824-0740E5184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438197-CAFF-752A-A32B-B0162FFE60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F514C-21D5-F027-C1FA-7B3A286815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21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FE20F-0BE2-C58F-F676-007E05A6E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0E71CB-C51A-6041-1BFE-E0CD7058AE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E903D0-21BE-31B3-DC82-E025E64C67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86F31-FBF2-65D9-F93C-BA77FB07FB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94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62FE2-6A24-1187-A8C9-5AC6116D2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A853A-C2EE-D3C7-A848-30D338A145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C59F01-8771-1546-442E-9D4EA0F6D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1715A-F88C-5561-92EC-ABF3745312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622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67D1B-D8D3-808A-EA6A-1F356555B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5B781C-DD4A-E1BE-26BF-7ED9FBDBE6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5E883C-5039-E6D7-C30C-0439825C7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A1CA7-75BF-4E9C-26CC-58FFA4E83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65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E10CD-612E-D5BB-0C0C-F5D22B466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24AA2E-609F-B377-243D-169F006C21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1A5A2C-9960-9B99-58B5-A983B5F32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0700F-10BD-65C9-AE1B-E219720C5D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80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BE107-C072-21B1-5E81-2F1C59C52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2C0582-5C2A-1E73-0C4D-B31517F6BB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B7A606-9C35-ACD4-E4E2-6414704EFD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239C9-C9AD-C489-E116-024EFACF7F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82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FDF73-4BEC-278D-44DB-B9C860FB9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4148A9-15D9-1C64-C091-4DDD8B953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AF0C67-A704-2D3B-BE49-89747C944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FD140-AAA3-F542-6FA0-11686767DB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499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91128-4D49-8DF4-065C-A03F8F399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487AF5-B3D7-8E60-279D-B5E6DE49E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6AE930-B197-3C07-8C21-6E5AB86415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98626-6C0F-E5C8-A79A-1108785373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061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D1B81-F718-6ADF-957C-47F517E0C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1CF9E7-72BF-59B7-4277-0B2A01F0CF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C66184-DF00-D324-5832-051D5229C9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5BF3C-DC9C-AB63-631D-85FBA8C4A4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06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4829E-AD9F-63E7-FE57-79FA8E6C0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8FF289-0E0D-63B3-C446-31DE3D2458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DCB58E-3FBD-EC13-1AD8-509B85887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path like a human readable address for a file on a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5E2FE-B1DF-7785-DA48-45126934A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090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A5AD1-DB6D-C85A-7AB1-DBA557568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A951F4-8558-77F5-82E2-B8AF040760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084F64-2726-F187-3CF2-8D66AD062A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5CA97-FC79-9A36-D2DB-93A31BCB2A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638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A6AC0-A158-9337-D837-35A178E76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19C0D3-BB7B-D1CB-72D8-FA0E1C72E1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16B1EE-1233-5ACD-5489-87C02A74CD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A73B0-53BD-9CD3-0851-FF8C9BED37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532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D3F5A-8A6A-44F4-659F-3DABF089D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3C1137-49EF-6260-2F0C-15C277CFC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76F61E-B091-65F3-8DB4-59960A4D6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9B591-0275-BDEA-980C-DB6FF6F613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850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3E1D6-7296-6FA2-5515-1F80EECD1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B81FCC-877A-84E5-7367-ADF843715E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90CD12-6360-F4A9-26C8-8F5304CFD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48009-8697-73A1-11F3-2E46E0F65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865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AB442-94AA-937E-80D1-3AC90DE12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6EBAE1-312A-8959-118F-5628F0638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B2F55D-CA74-96F1-ABC9-B2B256689B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1E2FC-DF13-E62C-46DA-4DB1C24D9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186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DC590-60D0-3F24-F2E4-DB2EFE75D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8A5E0D-305F-A5A4-1129-F7E8ED603A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370337-2D97-8C8E-5CCA-FC9906A181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B78C8-FF34-FDCB-1DF0-71CD637D72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039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61D65-93D4-67A5-38E3-ACA4E8DDB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AF8AAE-2CC0-EB3C-7701-15DE2CE786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B93FD9-AEBE-F320-A05A-FD12F1CF6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B3179-6E60-0075-169A-B20903BC4A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879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12CFF-1E30-5731-FF86-3E1E2AFC0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3442AF-769C-B3E4-D376-F347F40277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55025D-3635-D717-9932-682E0193F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0CBE6-0897-9178-273F-1F45268095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414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53A5E-DFF5-AA0B-C5D6-FBFBB8755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98D8E5-AD8B-5283-4134-E225B30CF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1A996B-4582-59DA-D778-9E0877E0AA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BF4BC-D3C5-B73F-F628-106F1C56F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156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9C526-4531-A5F7-BE06-10F6A5F0D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2E2AD5-B2B0-4CA5-4401-384CC23720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512D79-9E31-FE10-EEFD-3EEE70F52D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A9467-7307-4578-C516-15CA9CCEA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71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CC260-65D6-5C66-2390-CB1BD438A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AE21B5-46FE-E895-6AD1-85CBF9BB2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49C58A-0CFA-0547-646B-26D4D8B83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path like a human readable address for a file on a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50597-6EBF-E40A-6DB8-80F488FE68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905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96384-9B43-00E3-9A42-2CB56C48F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36994F-952F-22F2-AB28-954E002FF4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024433-06DF-B340-687E-23F235FDB8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ED6BF-E48D-C2B4-EDD0-C939B3AAAA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022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CAA14-DE37-C2E7-17FD-FC28A46C4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A43A6C-47B5-8759-A4A4-6DDAA7BC13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2FD489-1BBA-274D-1155-9943635C7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E100C-DCB6-FCE3-389A-8F3F588474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904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0A920-CC30-DB16-4CB1-3895CAFF7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72B6B7-D826-F2B2-A6AD-D9FD5AA1F2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BE0745-D39B-7A4B-D023-C1E50FB99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BADB4-6647-6C9E-09F2-791BEFBFF0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461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E0FFA-A78C-B59E-2617-C9008FF39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F17E76-5CC1-2CBC-9926-177FFFBB04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DA112B-5715-B88C-5459-506C3E64C8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FE17F-F9C4-781D-A764-5428CA202B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14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F6F26-3563-C224-F5C5-72FDF401E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CE2B40-1E4A-6224-AF8D-AD39A66629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80D009-934F-A944-F010-6CBC7CB97E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9220E-42FF-413D-931E-0ECF493D7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707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B554B-33D0-90BE-386D-72D6F87EA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3FA1A7-AE63-D1F2-769C-0D64C02D63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714C96-5870-4758-2D4B-E3AC31B68D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28C2D-49D2-F9B6-A2E9-A73B48F834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100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9F054-82BC-CFF0-B7BF-CB98509CB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A2BC78-5CFF-A565-D78D-1881718D1F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1838D9-087D-992D-EEBC-CA42DBAA3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E7B4E-F2AF-DB2E-462E-FAEDE45AC9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585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59DC3-EA80-DC44-AE80-780986008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A218D0-6B0A-DC57-1D14-98EEED444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9CA927-2C2F-FA7F-3F55-EFDB0B5EF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C3269-84E4-2E4D-F4CE-0A0E15586C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96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559B7-74EF-1D35-7FF3-788A092D3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6BC6F8-6391-D4A9-D912-5A54675A2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FD12CB-D836-F2E6-F563-DE2FE6ED7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969EE-C831-7100-BB8B-F4A8F26902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217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D9B35-3CE1-136D-A030-44CC69119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0AB42A-314E-ECC1-A553-022FFA574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6D1E3D-133E-5D59-A3AC-1BB842EBD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56265-5A24-21F0-520A-C9F9B747EC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70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B5DF6-B432-2218-A8D7-0E7F2AADD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E274E7-C40C-3218-5485-21F614CB46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C3AE16-1F13-F7C0-E759-D428B017CE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path like a human readable address for a file on a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3E6F9-B8D2-16B7-F5EC-BB67BFBF5C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356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96A2F-ACBA-B387-94D5-060D9CC75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90B756-AC92-0E27-1CB6-D87A489BF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10D67A-4966-B1ED-28DC-73B0D7335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2067B-B00C-AF64-8A3B-FDAF1EF0BA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435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208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Caveats:</a:t>
            </a:r>
            <a:br>
              <a:rPr lang="en-US"/>
            </a:br>
            <a:r>
              <a:rPr lang="en-US"/>
              <a:t>* We are not covering the structure of the cluster. For that see FAS RC’s getting started guide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 are not covering cold storage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Storage is changing but these general concepts will be the same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300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843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53BC-1A9D-8171-FD51-B6C36D3D0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7835A9-9DC1-BF45-8B67-9C20317B3A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53A5BE-C0B4-F70C-C2F5-D290FB4BF1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6BA55-EB31-22E5-165D-2E6138848C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092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77DCB-F46D-C16D-FA0A-44FC4EB5B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DDA984-F49E-F0C7-2D70-89DBE2646C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0589E1-E787-E376-AE47-682C2DA3C5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4323A-415E-3577-DF51-6CD5ED5586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827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27CDF-0A16-554A-4786-537ECC936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830143-F892-2CA3-3957-F5D6DEF07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C4C2C3-9FDD-64F1-16AA-3036896FF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86788-DE12-E5F3-22ED-829EEE820A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332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706E5-9EBB-FB59-64D5-D8E4D36B1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6F9AC6-D4D6-F980-DD32-0DB9AF177B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A97357-AEE5-9780-1CD7-8DB42148B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61DCF-4458-61B3-C3BF-79BD8EBA19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682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FFBBC-39E4-D11C-4583-772BAD308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9D7079-72B5-4CCD-D1E1-C9AE2D1D5C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567B59-4FBF-B27B-F1AF-F4EE20745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5BA8A-F74D-FE1F-AAFE-4D59B36313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582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40360-6737-8C71-E089-805AE3FDB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91E577-96DB-A217-0C1D-140279019C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85158B-82C9-C8D9-FEA8-105678975B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A3DE4-13DE-28C4-0AB0-259A406B82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46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75186-79C0-C0BF-3D1E-7EAF179E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EDC53B-D322-20B3-C394-5DE3946BF9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43E705-9EB2-A401-D758-D2F3AAFD3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path like a human readable address for a file on a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2DC3F-3188-CBC8-5E6E-AE2A513E77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091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5E71B-33CD-B79E-81E6-D399DC6EB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348358-BF06-9B75-646F-0C357B4E70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2461C4-94B9-69EA-8C50-5EE7E9B95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54AD7-2158-8845-BC55-F9361E480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463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2AA1D-1E3B-D6CD-525B-690A32171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F0C298-22DB-884E-4761-CFEEBC8BD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53D33C-8C3E-53A1-2EBD-01D7F7506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459E8-DD15-89AA-0E91-7210FB6F5A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9403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1CACB-1CFF-D556-B7D2-C155499DF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F1AB92-539A-FA60-0609-55979EAFC4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C96905-A2AE-4A65-444C-3ADB3EFCB1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85727-66C5-15ED-80B3-0411645757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528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B0953-C93A-7421-4F0B-A961235B5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7C2A67-9768-A76E-A6F6-629A08BA33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965931-E2EE-BF42-3D5D-A58B01B7FD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BF59C-86B0-F9F5-5F75-EBBDA11DB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667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D762D-0B8D-0E47-A0E2-2F65FDD70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40C77B-9AB4-DD99-8948-0AAF98E0F5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EC81A9-1A03-2BD4-9E2F-3C034AABB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71B79-980D-9CF4-4A0D-90891F61CB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2119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8B330-1095-50D8-2F7E-F7A6AFD61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5DCB6C-D7CC-C350-3AB0-24914D6DFD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F2278E-EF6B-A4AF-7966-1851403C96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D9248-1E53-96C2-A6F1-004632487A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35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13527-28E8-2BB7-F3A7-7528272AF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741C24-4805-D7E2-6EFB-F2BA2AAB36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3E822B-8A37-5D7D-C173-A5F98119E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EE356-6D96-4081-1B94-69B294EC4B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5203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F49FA-EEE1-F164-5E15-2F46580F7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89F074-2B9C-9237-FC26-5F9BF39787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C5D297-60FE-FF0D-3EFA-0D113846E0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97AC2-D4FA-15E1-FC35-980295EEE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9249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BC55B-6AE7-DF9D-CA98-8F44ECA50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2C2158-1900-9FF8-67C3-E6DD32317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4E68D1-D4B7-3B53-0B22-FAB27E8E72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5FA2E-FDB7-6964-EA83-B578B996A1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85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C4B4A-99AB-3264-2531-30122EB30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C8F1BC-EB90-F031-7578-338E47BD07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F24427-7722-3CDC-EBA3-885F6339D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6546D-8CE9-6617-7BBD-8F134F12AB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67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D4620-A720-9403-5D79-C3DFB4673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D09094-49F5-90E6-6DFD-2634F073D6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D5199-A014-2CAA-FD4A-D90D6AB38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path like a human readable address for a file on a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7C7B3-BBF5-F329-7427-A40B9A41B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5837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 an example</a:t>
            </a:r>
          </a:p>
          <a:p>
            <a:r>
              <a:rPr lang="en-US"/>
              <a:t>Think of it like organizing a room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0954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5514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C61A3-05DD-24EC-12C3-14EA30A3B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8FCD76-BD52-E9FB-BD82-B624CDE665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0C59CC-7BE5-DAFC-F476-E22A7D5AA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AFA59-3449-105B-A3AD-EAA5DAC099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6315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3C42A-3694-A63E-DA70-6339A9463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72D647-94E1-8896-CAC6-CAB1B97DB0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C04F5F-80F6-6EC3-C110-4F56522A2E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command prompt and not to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919FD-5C58-879C-0860-4BD81516EE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22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7210E-05E5-DC62-7072-9B28CE1AA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7C8E9B-C426-660E-1065-8E42139C9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4447EB-C30F-C2D0-7BF3-B87473A2AB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path like a human readable address for a file on a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B89F7-707A-1C1A-4A0B-549B39288D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4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72D29-177B-4C54-7AAA-23FB31142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8946DC-70D6-D4B7-8A46-71AC64206C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B71DE9-2EE5-B88E-5DE1-437F8A6D7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path like a human readable address for a file on a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F1A4B-96DA-BDEE-A2A6-7EC19DB7E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C7EF8-35D8-4635-8F46-65E701D732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39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947BB-328D-FF3A-FB21-C2AB4A1EE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CBC7B-F803-DA30-CA98-C6284C45A2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BB0C9-5C46-5743-7C97-CAD33CE2A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47E-54BC-47CE-8C53-06DEDDAC739C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F9FB9-2CA0-2543-5417-D7421A62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E3344-6593-D270-E0AA-510F663D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BA9F-D176-42AF-9867-D4CE8150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63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EFA01-476D-06E3-2625-529C89DE6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E60B3-0289-23F1-AA3E-C329D0046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56CE0-748B-4DED-5C0A-584BECE2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47E-54BC-47CE-8C53-06DEDDAC739C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5975F-B147-EC17-45C6-A3F6AF992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8D3A9-EA87-3F85-FA7C-929D3C735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BA9F-D176-42AF-9867-D4CE8150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04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23E630-7CDD-A00C-0C1C-8489F7DDAF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5212F-156E-2230-8A9C-F0F2DD896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11F81-02ED-EA91-3B81-75B01A09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47E-54BC-47CE-8C53-06DEDDAC739C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10AEC-F8B8-12E0-8AD5-4B1B9D6E3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CEE0A-818E-4525-8FF3-910A877A5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BA9F-D176-42AF-9867-D4CE8150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60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E8AA3-9D6F-9430-308A-99C78F693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C74C4-A43B-4353-5502-EEC333B84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0F9EB-D537-F4E6-2143-9E2996464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47E-54BC-47CE-8C53-06DEDDAC739C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C9785-5C44-AAEE-9589-27B60D769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C731D-FFE4-E910-3729-5A5FA0A2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BA9F-D176-42AF-9867-D4CE8150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7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E5753-30DA-0041-F9C7-4689ADD3C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030D8-828D-362C-8C79-CE937C42D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6B502-A81D-31AE-785E-05521DB85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47E-54BC-47CE-8C53-06DEDDAC739C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66DCB-53A6-A59F-7686-55E50DB67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C1C17-8C4B-F6F4-7048-EF360E471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BA9F-D176-42AF-9867-D4CE8150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3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A2F24-0C5C-42F4-34EE-09B023055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D0161-6115-3CF5-98B1-3ABA9AC56D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2E2086-6D7B-D3AE-2EB0-06B44B90D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7C4DD-4F37-EB27-5F9B-59F1E4F31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47E-54BC-47CE-8C53-06DEDDAC739C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3B38E-2674-E0C5-AB77-A3BE6F596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A4B83-8F8B-BD62-FD6E-30DC33984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BA9F-D176-42AF-9867-D4CE8150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8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C0E5A-16B4-3B0E-FC93-CDB5C333A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D4433-462D-44DC-04E1-76FA81708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1FFCE-C634-D05C-7A08-11A57C24B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9A7EBF-5524-E0DF-51DF-49FF655773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888635-2421-1408-D696-042A7E9897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723EA-C66B-D5DD-2C01-5248F98C1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47E-54BC-47CE-8C53-06DEDDAC739C}" type="datetimeFigureOut">
              <a:rPr lang="en-US" smtClean="0"/>
              <a:t>2/2/2026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E0B4A-65F4-469B-60A5-DEF4E2983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7F7A78-99B2-3912-AAB8-81A7C6E18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BA9F-D176-42AF-9867-D4CE8150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12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9443-3A16-2BC7-241C-1596D5199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85A24F-89D2-EA15-8B23-952069596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47E-54BC-47CE-8C53-06DEDDAC739C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95A6D1-B48F-B4A0-C9E4-866CAA898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359F8-0A96-CFA6-E1F0-8BB0640A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BA9F-D176-42AF-9867-D4CE8150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76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51CFBE-F7FB-CF48-EBE3-0C57DDECD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47E-54BC-47CE-8C53-06DEDDAC739C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C7362B-5155-791F-73FA-797E26CD5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D6765-BE8F-C44E-4F04-66EBB4FBF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BA9F-D176-42AF-9867-D4CE8150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5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AD917-261C-5BD0-2D6C-9FEA862F2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9869C-AE14-6F78-A445-A81793C07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28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200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sz="200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FA71C5-46D8-27B5-F9CD-05F12B3E6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51826-B3F4-049E-7886-0C3EE9807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47E-54BC-47CE-8C53-06DEDDAC739C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E6308-38BC-1C56-6E54-71B7754FD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CA414B-03C9-F1BC-FB04-2C3DBB56C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BA9F-D176-42AF-9867-D4CE8150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07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3D03-2901-2129-A288-A07681BB1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BC4847-A851-5A29-55FB-D389E55810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C6C24-2F46-8EC1-F152-D75C248B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83BB1-662F-456E-A8C5-E323F3C8C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B47E-54BC-47CE-8C53-06DEDDAC739C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0F2D2-E491-27EB-3EE4-CC74533F3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AF1B6-F600-02CD-2712-46A5226EE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BA9F-D176-42AF-9867-D4CE8150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30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BEBC2B-1543-4583-56C1-662CAA6FF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C8960-F417-898E-F329-5ADB01C83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3D27B-60B5-B8BE-0564-3B226551A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FCB47E-54BC-47CE-8C53-06DEDDAC739C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796DC-6CE0-1CDF-E069-385112DE6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F6372-0427-7AE6-B2FE-23F3E0648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8EBA9F-D176-42AF-9867-D4CE8150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3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formatics.fas.harvard.edu/resources/glossary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7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7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gif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8677DF-0627-BDC6-9C23-C3EBC33F69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8D15E9-D3C5-4D56-EC73-260C90963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26314"/>
            <a:ext cx="12192000" cy="120491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solidFill>
                  <a:srgbClr val="33FF33"/>
                </a:solidFill>
                <a:latin typeface="Consolas" panose="020B0609020204030204" pitchFamily="49" charset="0"/>
              </a:rPr>
              <a:t>$</a:t>
            </a:r>
            <a:r>
              <a:rPr lang="en-US" sz="2400" dirty="0">
                <a:solidFill>
                  <a:srgbClr val="33FF33"/>
                </a:solidFill>
                <a:latin typeface="Consolas" panose="020B0609020204030204" pitchFamily="49" charset="0"/>
              </a:rPr>
              <a:t> </a:t>
            </a:r>
            <a:r>
              <a:rPr lang="en-US" sz="4000" dirty="0">
                <a:solidFill>
                  <a:srgbClr val="33FF33"/>
                </a:solidFill>
                <a:latin typeface="Consolas" panose="020B0609020204030204" pitchFamily="49" charset="0"/>
              </a:rPr>
              <a:t>Command line 101:</a:t>
            </a:r>
            <a:br>
              <a:rPr lang="en-US" sz="4000" dirty="0">
                <a:solidFill>
                  <a:srgbClr val="33FF33"/>
                </a:solidFill>
                <a:latin typeface="Consolas" panose="020B0609020204030204" pitchFamily="49" charset="0"/>
              </a:rPr>
            </a:br>
            <a:r>
              <a:rPr lang="en-US" sz="4000" dirty="0">
                <a:solidFill>
                  <a:srgbClr val="33FF33"/>
                </a:solidFill>
                <a:latin typeface="Consolas" panose="020B0609020204030204" pitchFamily="49" charset="0"/>
              </a:rPr>
              <a:t>$</a:t>
            </a:r>
            <a:r>
              <a:rPr lang="en-US" sz="2400" dirty="0">
                <a:solidFill>
                  <a:srgbClr val="33FF33"/>
                </a:solidFill>
                <a:latin typeface="Consolas" panose="020B0609020204030204" pitchFamily="49" charset="0"/>
              </a:rPr>
              <a:t> </a:t>
            </a:r>
            <a:r>
              <a:rPr lang="en-US" sz="4000" dirty="0">
                <a:solidFill>
                  <a:srgbClr val="33FF33"/>
                </a:solidFill>
                <a:latin typeface="Consolas" panose="020B0609020204030204" pitchFamily="49" charset="0"/>
              </a:rPr>
              <a:t>What’s the deal with directories?</a:t>
            </a:r>
            <a:br>
              <a:rPr lang="en-US" sz="4000" dirty="0">
                <a:solidFill>
                  <a:srgbClr val="33FF33"/>
                </a:solidFill>
                <a:latin typeface="Consolas" panose="020B0609020204030204" pitchFamily="49" charset="0"/>
              </a:rPr>
            </a:br>
            <a:r>
              <a:rPr lang="en-US" sz="4000" dirty="0">
                <a:solidFill>
                  <a:srgbClr val="33FF33"/>
                </a:solidFill>
                <a:latin typeface="Consolas" panose="020B0609020204030204" pitchFamily="49" charset="0"/>
              </a:rPr>
              <a:t>$</a:t>
            </a:r>
            <a:r>
              <a:rPr lang="en-US" sz="2400" dirty="0">
                <a:solidFill>
                  <a:srgbClr val="33FF33"/>
                </a:solidFill>
                <a:latin typeface="Consolas" panose="020B0609020204030204" pitchFamily="49" charset="0"/>
              </a:rPr>
              <a:t> </a:t>
            </a:r>
            <a:r>
              <a:rPr lang="en-US" sz="4000" dirty="0">
                <a:solidFill>
                  <a:srgbClr val="33FF33"/>
                </a:solidFill>
                <a:latin typeface="Consolas" panose="020B0609020204030204" pitchFamily="49" charset="0"/>
              </a:rPr>
              <a:t>Intro to filesystems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F930FF-0D52-8019-4787-F80035CFA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31226"/>
            <a:ext cx="10668000" cy="2573337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33FF33"/>
                </a:solidFill>
                <a:latin typeface="Consolas" panose="020B0609020204030204" pitchFamily="49" charset="0"/>
              </a:rPr>
              <a:t>$</a:t>
            </a:r>
            <a:r>
              <a:rPr lang="en-US" dirty="0">
                <a:solidFill>
                  <a:srgbClr val="33FF33"/>
                </a:solidFill>
                <a:latin typeface="Consolas" panose="020B0609020204030204" pitchFamily="49" charset="0"/>
              </a:rPr>
              <a:t> Harvard FAS Informatics virtual training</a:t>
            </a:r>
          </a:p>
          <a:p>
            <a:pPr algn="l"/>
            <a:r>
              <a:rPr lang="en-US" sz="4000" dirty="0">
                <a:solidFill>
                  <a:srgbClr val="33FF33"/>
                </a:solidFill>
                <a:latin typeface="Consolas" panose="020B0609020204030204" pitchFamily="49" charset="0"/>
              </a:rPr>
              <a:t>$</a:t>
            </a:r>
            <a:r>
              <a:rPr lang="en-US" dirty="0">
                <a:solidFill>
                  <a:srgbClr val="33FF33"/>
                </a:solidFill>
                <a:latin typeface="Consolas" panose="020B0609020204030204" pitchFamily="49" charset="0"/>
              </a:rPr>
              <a:t> Thursday, February 5, 2026</a:t>
            </a:r>
          </a:p>
          <a:p>
            <a:pPr algn="l"/>
            <a:r>
              <a:rPr lang="en-US" sz="4000" dirty="0">
                <a:solidFill>
                  <a:srgbClr val="33FF33"/>
                </a:solidFill>
                <a:latin typeface="Consolas" panose="020B0609020204030204" pitchFamily="49" charset="0"/>
              </a:rPr>
              <a:t>$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140393-AEA2-A958-0E1D-DBF9A848B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998064"/>
            <a:ext cx="5842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609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B7DF8-58E6-37FA-71F7-9BF70EC7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6AB33-2ED7-AD9C-1618-3255D0FE7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13" y="119960"/>
            <a:ext cx="10515600" cy="1325563"/>
          </a:xfrm>
        </p:spPr>
        <p:txBody>
          <a:bodyPr/>
          <a:lstStyle/>
          <a:p>
            <a:r>
              <a:rPr lang="en-US" b="1" dirty="0"/>
              <a:t>Filesystems</a:t>
            </a:r>
            <a:r>
              <a:rPr lang="en-US" dirty="0"/>
              <a:t> organize files on a computer</a:t>
            </a:r>
          </a:p>
        </p:txBody>
      </p:sp>
      <p:pic>
        <p:nvPicPr>
          <p:cNvPr id="1026" name="Picture 2" descr="file folder tabs">
            <a:extLst>
              <a:ext uri="{FF2B5EF4-FFF2-40B4-BE49-F238E27FC236}">
                <a16:creationId xmlns:a16="http://schemas.microsoft.com/office/drawing/2014/main" id="{C7BE153D-4790-FEB7-1C3D-45B3C1DB59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" y="2003425"/>
            <a:ext cx="653338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B086E9-0637-8B61-017E-4EC93588CDA6}"/>
              </a:ext>
            </a:extLst>
          </p:cNvPr>
          <p:cNvSpPr txBox="1"/>
          <p:nvPr/>
        </p:nvSpPr>
        <p:spPr>
          <a:xfrm>
            <a:off x="990600" y="1200150"/>
            <a:ext cx="10039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Filesystems use </a:t>
            </a:r>
            <a:r>
              <a:rPr lang="en-US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directories</a:t>
            </a:r>
            <a:r>
              <a:rPr lang="en-US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to locate files</a:t>
            </a:r>
          </a:p>
        </p:txBody>
      </p:sp>
      <p:pic>
        <p:nvPicPr>
          <p:cNvPr id="102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422F221-3C3B-E062-C8CA-7B25D9956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21073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984F8F-8180-1AE1-EA92-70E5912C7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457" y="2210733"/>
            <a:ext cx="793750" cy="793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76250C-39F1-9815-91DA-F3CD7672D812}"/>
              </a:ext>
            </a:extLst>
          </p:cNvPr>
          <p:cNvSpPr txBox="1"/>
          <p:nvPr/>
        </p:nvSpPr>
        <p:spPr>
          <a:xfrm>
            <a:off x="7258050" y="3289300"/>
            <a:ext cx="4229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Also called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directory could be empty or contain one or many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directory can contain other directories!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Directories themselves have names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51D07C-5B6D-2CAD-55B1-FEEE50AEA6E3}"/>
              </a:ext>
            </a:extLst>
          </p:cNvPr>
          <p:cNvSpPr txBox="1"/>
          <p:nvPr/>
        </p:nvSpPr>
        <p:spPr>
          <a:xfrm>
            <a:off x="8226425" y="2821315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(Mac/Unix)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AAF171-DD6E-0600-2ACD-BC5ED2F3677E}"/>
              </a:ext>
            </a:extLst>
          </p:cNvPr>
          <p:cNvSpPr txBox="1"/>
          <p:nvPr/>
        </p:nvSpPr>
        <p:spPr>
          <a:xfrm>
            <a:off x="9919082" y="2821315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(Windows)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57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9B56C-2864-4047-F14E-E679E9FCC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AE837-491F-727B-FD90-E9E359E48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13" y="119960"/>
            <a:ext cx="10515600" cy="1325563"/>
          </a:xfrm>
        </p:spPr>
        <p:txBody>
          <a:bodyPr/>
          <a:lstStyle/>
          <a:p>
            <a:r>
              <a:rPr lang="en-US" dirty="0"/>
              <a:t>A file’s exact location is determined by its </a:t>
            </a:r>
            <a:r>
              <a:rPr lang="en-US" b="1" dirty="0"/>
              <a:t>path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0CB30-F509-5EEC-08F7-EAC479621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5762" y="3238500"/>
            <a:ext cx="4483100" cy="18923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A </a:t>
            </a:r>
            <a:r>
              <a:rPr lang="en-US" b="1" dirty="0"/>
              <a:t>path</a:t>
            </a:r>
            <a:r>
              <a:rPr lang="en-US" dirty="0"/>
              <a:t> lists all directories, separated by </a:t>
            </a:r>
            <a:r>
              <a:rPr lang="en-US" dirty="0">
                <a:latin typeface="Consolas" panose="020B0609020204030204" pitchFamily="49" charset="0"/>
              </a:rPr>
              <a:t>/</a:t>
            </a:r>
            <a:r>
              <a:rPr lang="en-US" dirty="0"/>
              <a:t> (or </a:t>
            </a:r>
            <a:r>
              <a:rPr lang="en-US" dirty="0">
                <a:latin typeface="Consolas" panose="020B0609020204030204" pitchFamily="49" charset="0"/>
              </a:rPr>
              <a:t>\</a:t>
            </a:r>
            <a:r>
              <a:rPr lang="en-US" dirty="0"/>
              <a:t> on Windows) from the </a:t>
            </a:r>
            <a:r>
              <a:rPr lang="en-US" b="1" dirty="0"/>
              <a:t>root directory</a:t>
            </a:r>
            <a:r>
              <a:rPr lang="en-US" dirty="0"/>
              <a:t> to the current file or directory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52ED58-215C-E3C1-6126-F6B9FD3C0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1628775"/>
            <a:ext cx="6261100" cy="485177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FF66C1-857E-F3A3-54F5-6239E3434DFB}"/>
              </a:ext>
            </a:extLst>
          </p:cNvPr>
          <p:cNvSpPr/>
          <p:nvPr/>
        </p:nvSpPr>
        <p:spPr>
          <a:xfrm>
            <a:off x="1352550" y="1822450"/>
            <a:ext cx="3765550" cy="3683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FD9196-1D3D-4BE6-9C45-6D3ADD8FE972}"/>
              </a:ext>
            </a:extLst>
          </p:cNvPr>
          <p:cNvSpPr/>
          <p:nvPr/>
        </p:nvSpPr>
        <p:spPr>
          <a:xfrm>
            <a:off x="6905762" y="3238500"/>
            <a:ext cx="4483099" cy="18923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A44E97-11C1-7CFA-3FFE-543EF9108D54}"/>
              </a:ext>
            </a:extLst>
          </p:cNvPr>
          <p:cNvSpPr txBox="1"/>
          <p:nvPr/>
        </p:nvSpPr>
        <p:spPr>
          <a:xfrm>
            <a:off x="7699513" y="5190495"/>
            <a:ext cx="28889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Note: this is the definition of an absolute path</a:t>
            </a:r>
          </a:p>
        </p:txBody>
      </p:sp>
    </p:spTree>
    <p:extLst>
      <p:ext uri="{BB962C8B-B14F-4D97-AF65-F5344CB8AC3E}">
        <p14:creationId xmlns:p14="http://schemas.microsoft.com/office/powerpoint/2010/main" val="3556869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C492D-9777-1BD7-3438-4AC5BA75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FE3CA-FD7E-95EE-CD81-F776CCF41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13" y="119960"/>
            <a:ext cx="10515600" cy="13255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root directory</a:t>
            </a:r>
            <a:r>
              <a:rPr lang="en-US" dirty="0"/>
              <a:t> is where all other directories and sub-directories exist</a:t>
            </a:r>
          </a:p>
        </p:txBody>
      </p:sp>
      <p:pic>
        <p:nvPicPr>
          <p:cNvPr id="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1F9DE09-3C6C-8B3B-458C-16CE09805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230CAB-9522-9F40-F3FD-8AAAD275A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66" y="1697323"/>
            <a:ext cx="793750" cy="793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8C8F1C-FE4A-4677-F895-FDC5E8276169}"/>
              </a:ext>
            </a:extLst>
          </p:cNvPr>
          <p:cNvSpPr txBox="1"/>
          <p:nvPr/>
        </p:nvSpPr>
        <p:spPr>
          <a:xfrm>
            <a:off x="1761589" y="1452472"/>
            <a:ext cx="952500" cy="307777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Mac/Unix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E18A12-1750-A706-646B-282F5109041C}"/>
              </a:ext>
            </a:extLst>
          </p:cNvPr>
          <p:cNvSpPr txBox="1"/>
          <p:nvPr/>
        </p:nvSpPr>
        <p:spPr>
          <a:xfrm>
            <a:off x="7990891" y="1452472"/>
            <a:ext cx="952500" cy="30777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Windows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8B9AFD-786E-5108-B7D6-8063BF4D24C4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59CF0F-0076-CEE5-0DD0-9263C467C554}"/>
              </a:ext>
            </a:extLst>
          </p:cNvPr>
          <p:cNvSpPr txBox="1"/>
          <p:nvPr/>
        </p:nvSpPr>
        <p:spPr>
          <a:xfrm>
            <a:off x="7990891" y="1938573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C:\</a:t>
            </a:r>
          </a:p>
        </p:txBody>
      </p:sp>
    </p:spTree>
    <p:extLst>
      <p:ext uri="{BB962C8B-B14F-4D97-AF65-F5344CB8AC3E}">
        <p14:creationId xmlns:p14="http://schemas.microsoft.com/office/powerpoint/2010/main" val="3307672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47A50-6445-DF7C-B6C0-746C2DBD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5CA6F-1A7E-EBE1-8561-8CDA161C1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13" y="11996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b="1" dirty="0"/>
              <a:t>root directory</a:t>
            </a:r>
            <a:r>
              <a:rPr lang="en-US" dirty="0"/>
              <a:t> contains other </a:t>
            </a:r>
            <a:r>
              <a:rPr lang="en-US" b="1" dirty="0"/>
              <a:t>folders</a:t>
            </a:r>
            <a:r>
              <a:rPr lang="en-US" dirty="0"/>
              <a:t> with files crucial for the operating system to work</a:t>
            </a:r>
          </a:p>
        </p:txBody>
      </p:sp>
      <p:pic>
        <p:nvPicPr>
          <p:cNvPr id="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01BD4BF-72EA-AD62-D4FA-08510CF1C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72988-6E73-8E9F-62E9-8CD2F4642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66" y="1697323"/>
            <a:ext cx="793750" cy="793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E3CDAA-E553-128C-EAA7-3363E68FE055}"/>
              </a:ext>
            </a:extLst>
          </p:cNvPr>
          <p:cNvSpPr txBox="1"/>
          <p:nvPr/>
        </p:nvSpPr>
        <p:spPr>
          <a:xfrm>
            <a:off x="1761589" y="1452472"/>
            <a:ext cx="952500" cy="307777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Mac/Unix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9E4E99-62B7-DBC9-A4B4-32CBB9731BF0}"/>
              </a:ext>
            </a:extLst>
          </p:cNvPr>
          <p:cNvSpPr txBox="1"/>
          <p:nvPr/>
        </p:nvSpPr>
        <p:spPr>
          <a:xfrm>
            <a:off x="7990891" y="1452472"/>
            <a:ext cx="952500" cy="30777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Windows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3872BB-48B6-B9A7-D1F6-FD886C2E3A4E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7740DD-6AD9-4A3F-3C20-39035BD3A60E}"/>
              </a:ext>
            </a:extLst>
          </p:cNvPr>
          <p:cNvSpPr txBox="1"/>
          <p:nvPr/>
        </p:nvSpPr>
        <p:spPr>
          <a:xfrm>
            <a:off x="7990891" y="1938573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C:\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06A2DD0-61DD-84C9-372B-FABDDA15B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6DBF08E-0BFE-AE2F-43D1-2568DD47E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734D6F0-FBDB-B569-0B96-CB568217D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92E7D58-4814-B9DB-5C31-32292A48B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1C202BC-5053-5BB7-D406-A0A40423E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682BEB-7BAF-13B6-DD5D-D6518A0D228E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B029CD-E10C-0ED9-D75B-21F563C691EA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F33F48-1BF2-18E8-E408-32CE1056BD56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2C832D-EA05-2235-A653-882231AE1EE5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7F12011-F2A7-4D60-63C4-65E4A397546A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BCCE67C-923F-D2C1-53A3-AB7456C43B5F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CDB49E-0787-84A4-15C2-A6F739D54F3E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5EF749-51BC-3834-CB1D-E3DECCF3615D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841EC5-5FBE-2EDC-E6F1-1D438D0C6C05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B24504-CEF6-5B03-A9B0-110E39854C92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75" name="Picture 4">
            <a:extLst>
              <a:ext uri="{FF2B5EF4-FFF2-40B4-BE49-F238E27FC236}">
                <a16:creationId xmlns:a16="http://schemas.microsoft.com/office/drawing/2014/main" id="{5C26749C-7C20-4620-0E63-D4267F7C6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848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4">
            <a:extLst>
              <a:ext uri="{FF2B5EF4-FFF2-40B4-BE49-F238E27FC236}">
                <a16:creationId xmlns:a16="http://schemas.microsoft.com/office/drawing/2014/main" id="{A709BA9B-44E5-3973-91C1-920FF200E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7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>
            <a:extLst>
              <a:ext uri="{FF2B5EF4-FFF2-40B4-BE49-F238E27FC236}">
                <a16:creationId xmlns:a16="http://schemas.microsoft.com/office/drawing/2014/main" id="{F7897F4D-4B90-0397-6BB4-0594A3B78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32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4">
            <a:extLst>
              <a:ext uri="{FF2B5EF4-FFF2-40B4-BE49-F238E27FC236}">
                <a16:creationId xmlns:a16="http://schemas.microsoft.com/office/drawing/2014/main" id="{8833E98C-A4F1-241F-21E0-3D88F9589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>
            <a:extLst>
              <a:ext uri="{FF2B5EF4-FFF2-40B4-BE49-F238E27FC236}">
                <a16:creationId xmlns:a16="http://schemas.microsoft.com/office/drawing/2014/main" id="{AA824CC1-7ED6-17AA-8475-E025278A9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7209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03EE70D3-DE48-4416-51BF-54977421FB57}"/>
              </a:ext>
            </a:extLst>
          </p:cNvPr>
          <p:cNvCxnSpPr>
            <a:cxnSpLocks/>
            <a:stCxn id="175" idx="0"/>
          </p:cNvCxnSpPr>
          <p:nvPr/>
        </p:nvCxnSpPr>
        <p:spPr>
          <a:xfrm flipV="1">
            <a:off x="677216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B4A034E0-DFCC-F2FA-646A-D731ED92E7C6}"/>
              </a:ext>
            </a:extLst>
          </p:cNvPr>
          <p:cNvCxnSpPr>
            <a:cxnSpLocks/>
            <a:stCxn id="176" idx="0"/>
          </p:cNvCxnSpPr>
          <p:nvPr/>
        </p:nvCxnSpPr>
        <p:spPr>
          <a:xfrm flipV="1">
            <a:off x="751146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09E1F266-B6A4-945A-36C9-35928EBB3A16}"/>
              </a:ext>
            </a:extLst>
          </p:cNvPr>
          <p:cNvCxnSpPr>
            <a:cxnSpLocks/>
          </p:cNvCxnSpPr>
          <p:nvPr/>
        </p:nvCxnSpPr>
        <p:spPr>
          <a:xfrm flipV="1">
            <a:off x="846510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2ADAAC51-66AF-5168-4874-DAAAE3709F25}"/>
              </a:ext>
            </a:extLst>
          </p:cNvPr>
          <p:cNvCxnSpPr>
            <a:cxnSpLocks/>
          </p:cNvCxnSpPr>
          <p:nvPr/>
        </p:nvCxnSpPr>
        <p:spPr>
          <a:xfrm>
            <a:off x="878464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D91E7CB4-583A-3FF8-CB7B-6C45A00ACE73}"/>
              </a:ext>
            </a:extLst>
          </p:cNvPr>
          <p:cNvCxnSpPr>
            <a:cxnSpLocks/>
          </p:cNvCxnSpPr>
          <p:nvPr/>
        </p:nvCxnSpPr>
        <p:spPr>
          <a:xfrm>
            <a:off x="894021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F6CAFB5-94CF-C6E3-38F5-8EB66790729E}"/>
              </a:ext>
            </a:extLst>
          </p:cNvPr>
          <p:cNvSpPr txBox="1"/>
          <p:nvPr/>
        </p:nvSpPr>
        <p:spPr>
          <a:xfrm>
            <a:off x="630254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05C1D2-0C7A-D5D7-04BB-98936B875992}"/>
              </a:ext>
            </a:extLst>
          </p:cNvPr>
          <p:cNvSpPr txBox="1"/>
          <p:nvPr/>
        </p:nvSpPr>
        <p:spPr>
          <a:xfrm>
            <a:off x="703521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Windows\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B32EB7-8227-0CEF-37CD-01C70EBCD38B}"/>
              </a:ext>
            </a:extLst>
          </p:cNvPr>
          <p:cNvSpPr txBox="1"/>
          <p:nvPr/>
        </p:nvSpPr>
        <p:spPr>
          <a:xfrm>
            <a:off x="894339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A12BF8-B7DD-274F-22E7-9448E0686E84}"/>
              </a:ext>
            </a:extLst>
          </p:cNvPr>
          <p:cNvSpPr txBox="1"/>
          <p:nvPr/>
        </p:nvSpPr>
        <p:spPr>
          <a:xfrm>
            <a:off x="9679517" y="3169891"/>
            <a:ext cx="1061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 (x86)\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5DE121-361C-45B0-1593-3CF443EB1EDF}"/>
              </a:ext>
            </a:extLst>
          </p:cNvPr>
          <p:cNvSpPr txBox="1"/>
          <p:nvPr/>
        </p:nvSpPr>
        <p:spPr>
          <a:xfrm>
            <a:off x="799089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Users\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10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0A8E0-6278-0DAC-8092-090EF8237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6046-38FD-6F2C-E0F4-B5AB8B17E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13" y="119960"/>
            <a:ext cx="10515600" cy="1325563"/>
          </a:xfrm>
        </p:spPr>
        <p:txBody>
          <a:bodyPr/>
          <a:lstStyle/>
          <a:p>
            <a:r>
              <a:rPr lang="en-US" dirty="0"/>
              <a:t>These sub-folders contain their own sub-folders and files</a:t>
            </a:r>
          </a:p>
        </p:txBody>
      </p:sp>
      <p:pic>
        <p:nvPicPr>
          <p:cNvPr id="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A658233-541A-6D30-0959-BDC586B0D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241163-8445-883F-5618-E57F076A1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66" y="1697323"/>
            <a:ext cx="793750" cy="793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01DABE-C722-BC16-4DBF-2C1B60677347}"/>
              </a:ext>
            </a:extLst>
          </p:cNvPr>
          <p:cNvSpPr txBox="1"/>
          <p:nvPr/>
        </p:nvSpPr>
        <p:spPr>
          <a:xfrm>
            <a:off x="1761589" y="1452472"/>
            <a:ext cx="952500" cy="307777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Mac/Unix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96354-E4AA-4022-0DE9-83DBB0BAE63F}"/>
              </a:ext>
            </a:extLst>
          </p:cNvPr>
          <p:cNvSpPr txBox="1"/>
          <p:nvPr/>
        </p:nvSpPr>
        <p:spPr>
          <a:xfrm>
            <a:off x="7990891" y="1452472"/>
            <a:ext cx="952500" cy="30777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Windows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C85B94-4462-7893-A9DA-D115DCFD3D24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CE779E-B5CF-AD49-B305-C9B5211F4385}"/>
              </a:ext>
            </a:extLst>
          </p:cNvPr>
          <p:cNvSpPr txBox="1"/>
          <p:nvPr/>
        </p:nvSpPr>
        <p:spPr>
          <a:xfrm>
            <a:off x="7990891" y="1938573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C:\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CD441A7-E961-B135-6E4E-5EA6AA450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9DE2AA1-3D43-523F-634E-C30BF11E3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C269B56-4491-E129-5368-B4E12F5A7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B863CA0-C765-1B2B-28C6-A801811C3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A0C4AF1-89A5-96B4-BDF2-E87D0FF30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C6B189-D105-6B8E-7212-84E49D0CEBF3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3414B9-65D9-24FE-7FF2-B6976431BDE1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7A9284-A68F-D22D-C511-BF8F236837B8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8A8102-D3C1-3337-13D0-2404F880D9CB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00EBAA4-F76C-B5CD-E559-C068BFC59453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D458F50-9B48-A7B9-DA8E-48B5FF02A284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3EA92C-98AF-5895-EFC6-DF2D47C8230E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5A5B8F-DAB3-D41C-64CA-C6D84C070EFD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B60B34-5B24-F53A-8CAB-F1649410CDE6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97F07F-D3BC-557F-A6F9-8577C78FF15F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1BA57AB-40B7-40C1-C23A-36FAE96CAF23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F9DAA9-7EE6-0F0C-07D1-68E5CCDCE98C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D88EA91-17D1-89AF-D033-687D61D5749B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A1079EE-61BB-569E-5DB7-8253F04C1CD2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0FAF35E-23C7-686A-1B47-F53E8904C77A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4F14F7F-BF50-3D91-AF12-B46538AF3908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A79921E-9058-2D5C-E63E-D83714CE86BB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BB02427-8651-F2B2-306E-0B1A049C655D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ED4FA2C-0498-B321-E5DE-C8D5629E04D9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5208709-394C-9D66-93DF-C3B59201E169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AE9F6F4-007D-8584-B5D5-3B68413D8F21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18E1A28-E165-C629-E500-7877FCA8C090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5" name="Picture 4">
            <a:extLst>
              <a:ext uri="{FF2B5EF4-FFF2-40B4-BE49-F238E27FC236}">
                <a16:creationId xmlns:a16="http://schemas.microsoft.com/office/drawing/2014/main" id="{7D0CA4C1-BDA9-52BE-59A4-F60F80824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848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4">
            <a:extLst>
              <a:ext uri="{FF2B5EF4-FFF2-40B4-BE49-F238E27FC236}">
                <a16:creationId xmlns:a16="http://schemas.microsoft.com/office/drawing/2014/main" id="{343C880B-9725-741B-1C3A-C69F7448E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7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>
            <a:extLst>
              <a:ext uri="{FF2B5EF4-FFF2-40B4-BE49-F238E27FC236}">
                <a16:creationId xmlns:a16="http://schemas.microsoft.com/office/drawing/2014/main" id="{0747DB09-CF73-35C4-E955-F4B0F56B7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32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4">
            <a:extLst>
              <a:ext uri="{FF2B5EF4-FFF2-40B4-BE49-F238E27FC236}">
                <a16:creationId xmlns:a16="http://schemas.microsoft.com/office/drawing/2014/main" id="{E8A569B8-7550-392B-72B1-E6C88073A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>
            <a:extLst>
              <a:ext uri="{FF2B5EF4-FFF2-40B4-BE49-F238E27FC236}">
                <a16:creationId xmlns:a16="http://schemas.microsoft.com/office/drawing/2014/main" id="{9BF14600-6FDD-EC35-EE3C-8CCB2F2E3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7209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8006EA84-F455-630A-1649-565F1685E59A}"/>
              </a:ext>
            </a:extLst>
          </p:cNvPr>
          <p:cNvCxnSpPr>
            <a:cxnSpLocks/>
            <a:stCxn id="175" idx="0"/>
          </p:cNvCxnSpPr>
          <p:nvPr/>
        </p:nvCxnSpPr>
        <p:spPr>
          <a:xfrm flipV="1">
            <a:off x="677216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FDFC883D-1F9A-51FA-ABA7-A9ED80347E91}"/>
              </a:ext>
            </a:extLst>
          </p:cNvPr>
          <p:cNvCxnSpPr>
            <a:cxnSpLocks/>
            <a:stCxn id="176" idx="0"/>
          </p:cNvCxnSpPr>
          <p:nvPr/>
        </p:nvCxnSpPr>
        <p:spPr>
          <a:xfrm flipV="1">
            <a:off x="751146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FD502E88-CC5B-E76A-82D0-4B0E660DE6ED}"/>
              </a:ext>
            </a:extLst>
          </p:cNvPr>
          <p:cNvCxnSpPr>
            <a:cxnSpLocks/>
          </p:cNvCxnSpPr>
          <p:nvPr/>
        </p:nvCxnSpPr>
        <p:spPr>
          <a:xfrm flipV="1">
            <a:off x="846510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0A471EBF-A1DD-A913-11A6-D8B2E2FC6814}"/>
              </a:ext>
            </a:extLst>
          </p:cNvPr>
          <p:cNvCxnSpPr>
            <a:cxnSpLocks/>
          </p:cNvCxnSpPr>
          <p:nvPr/>
        </p:nvCxnSpPr>
        <p:spPr>
          <a:xfrm>
            <a:off x="878464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F77272FE-2BB9-A637-8487-EAC309EFE532}"/>
              </a:ext>
            </a:extLst>
          </p:cNvPr>
          <p:cNvCxnSpPr>
            <a:cxnSpLocks/>
          </p:cNvCxnSpPr>
          <p:nvPr/>
        </p:nvCxnSpPr>
        <p:spPr>
          <a:xfrm>
            <a:off x="894021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D208681A-68EE-6BC7-24BE-939EE91E7E14}"/>
              </a:ext>
            </a:extLst>
          </p:cNvPr>
          <p:cNvCxnSpPr>
            <a:cxnSpLocks/>
          </p:cNvCxnSpPr>
          <p:nvPr/>
        </p:nvCxnSpPr>
        <p:spPr>
          <a:xfrm flipV="1">
            <a:off x="677879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923C61A9-CA9D-8853-B14E-C582920EB678}"/>
              </a:ext>
            </a:extLst>
          </p:cNvPr>
          <p:cNvCxnSpPr>
            <a:cxnSpLocks/>
          </p:cNvCxnSpPr>
          <p:nvPr/>
        </p:nvCxnSpPr>
        <p:spPr>
          <a:xfrm>
            <a:off x="685855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750CA0F4-F070-D585-148C-894506DA3526}"/>
              </a:ext>
            </a:extLst>
          </p:cNvPr>
          <p:cNvCxnSpPr>
            <a:cxnSpLocks/>
          </p:cNvCxnSpPr>
          <p:nvPr/>
        </p:nvCxnSpPr>
        <p:spPr>
          <a:xfrm flipV="1">
            <a:off x="657530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1FA22BDD-D1F2-DF1E-5050-841768CA80A5}"/>
              </a:ext>
            </a:extLst>
          </p:cNvPr>
          <p:cNvCxnSpPr>
            <a:cxnSpLocks/>
          </p:cNvCxnSpPr>
          <p:nvPr/>
        </p:nvCxnSpPr>
        <p:spPr>
          <a:xfrm flipV="1">
            <a:off x="750427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AC760328-BC23-0291-341B-92E2DDF36959}"/>
              </a:ext>
            </a:extLst>
          </p:cNvPr>
          <p:cNvCxnSpPr>
            <a:cxnSpLocks/>
          </p:cNvCxnSpPr>
          <p:nvPr/>
        </p:nvCxnSpPr>
        <p:spPr>
          <a:xfrm>
            <a:off x="758403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85AA1A78-3FE9-64B6-FFD7-88722A2D0C43}"/>
              </a:ext>
            </a:extLst>
          </p:cNvPr>
          <p:cNvCxnSpPr>
            <a:cxnSpLocks/>
          </p:cNvCxnSpPr>
          <p:nvPr/>
        </p:nvCxnSpPr>
        <p:spPr>
          <a:xfrm flipV="1">
            <a:off x="730078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43A04A0D-1C0B-E863-83D1-175D0ED6837C}"/>
              </a:ext>
            </a:extLst>
          </p:cNvPr>
          <p:cNvCxnSpPr>
            <a:cxnSpLocks/>
          </p:cNvCxnSpPr>
          <p:nvPr/>
        </p:nvCxnSpPr>
        <p:spPr>
          <a:xfrm flipV="1">
            <a:off x="942992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BEBC9E72-885E-A5A2-66C2-247C7B0C437C}"/>
              </a:ext>
            </a:extLst>
          </p:cNvPr>
          <p:cNvCxnSpPr>
            <a:cxnSpLocks/>
          </p:cNvCxnSpPr>
          <p:nvPr/>
        </p:nvCxnSpPr>
        <p:spPr>
          <a:xfrm>
            <a:off x="950968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57611C1C-A83D-84B2-AA3F-3FE07B0E5EE0}"/>
              </a:ext>
            </a:extLst>
          </p:cNvPr>
          <p:cNvCxnSpPr>
            <a:cxnSpLocks/>
          </p:cNvCxnSpPr>
          <p:nvPr/>
        </p:nvCxnSpPr>
        <p:spPr>
          <a:xfrm flipV="1">
            <a:off x="922643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7CD01AAD-6F52-A3C3-5A97-5E6BC6CE386C}"/>
              </a:ext>
            </a:extLst>
          </p:cNvPr>
          <p:cNvCxnSpPr>
            <a:cxnSpLocks/>
          </p:cNvCxnSpPr>
          <p:nvPr/>
        </p:nvCxnSpPr>
        <p:spPr>
          <a:xfrm flipV="1">
            <a:off x="1016922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C4FAE442-AEC1-134B-711C-9D21C07D8F64}"/>
              </a:ext>
            </a:extLst>
          </p:cNvPr>
          <p:cNvCxnSpPr>
            <a:cxnSpLocks/>
          </p:cNvCxnSpPr>
          <p:nvPr/>
        </p:nvCxnSpPr>
        <p:spPr>
          <a:xfrm>
            <a:off x="1024898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0EA85733-3E9D-E2B2-FD64-661BE8392060}"/>
              </a:ext>
            </a:extLst>
          </p:cNvPr>
          <p:cNvCxnSpPr>
            <a:cxnSpLocks/>
          </p:cNvCxnSpPr>
          <p:nvPr/>
        </p:nvCxnSpPr>
        <p:spPr>
          <a:xfrm flipV="1">
            <a:off x="996574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37BA0C0-C0F0-DAAE-FC85-3A8B81BEB5E0}"/>
              </a:ext>
            </a:extLst>
          </p:cNvPr>
          <p:cNvSpPr txBox="1"/>
          <p:nvPr/>
        </p:nvSpPr>
        <p:spPr>
          <a:xfrm>
            <a:off x="630254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EB509C-AD8F-4DE9-908D-401B5C931EA6}"/>
              </a:ext>
            </a:extLst>
          </p:cNvPr>
          <p:cNvSpPr txBox="1"/>
          <p:nvPr/>
        </p:nvSpPr>
        <p:spPr>
          <a:xfrm>
            <a:off x="703521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Windows\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EF2BA4-9896-FFAF-71F8-8B4AD40765BC}"/>
              </a:ext>
            </a:extLst>
          </p:cNvPr>
          <p:cNvSpPr txBox="1"/>
          <p:nvPr/>
        </p:nvSpPr>
        <p:spPr>
          <a:xfrm>
            <a:off x="894339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C9019E-8C79-B519-2A69-CB7C6FDC9D03}"/>
              </a:ext>
            </a:extLst>
          </p:cNvPr>
          <p:cNvSpPr txBox="1"/>
          <p:nvPr/>
        </p:nvSpPr>
        <p:spPr>
          <a:xfrm>
            <a:off x="9679517" y="3169891"/>
            <a:ext cx="1061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 (x86)\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260625-2875-8C7D-0E68-6F47A55B6C46}"/>
              </a:ext>
            </a:extLst>
          </p:cNvPr>
          <p:cNvSpPr txBox="1"/>
          <p:nvPr/>
        </p:nvSpPr>
        <p:spPr>
          <a:xfrm>
            <a:off x="799089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Users\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975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E236D-2D38-641C-CC23-54551D3D5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30286-C778-D48E-27EA-12BEACAC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13" y="119960"/>
            <a:ext cx="10515600" cy="1325563"/>
          </a:xfrm>
        </p:spPr>
        <p:txBody>
          <a:bodyPr/>
          <a:lstStyle/>
          <a:p>
            <a:r>
              <a:rPr lang="en-US" dirty="0"/>
              <a:t>These sub-folders contain their own sub-folders and files</a:t>
            </a:r>
          </a:p>
        </p:txBody>
      </p:sp>
      <p:pic>
        <p:nvPicPr>
          <p:cNvPr id="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C78FC71-BB4B-0965-783B-C434AAAEA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78485-6E8C-CD6B-B52D-3C538B18B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66" y="1697323"/>
            <a:ext cx="793750" cy="793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2DDA78-5082-D63F-97A1-FDF65738808C}"/>
              </a:ext>
            </a:extLst>
          </p:cNvPr>
          <p:cNvSpPr txBox="1"/>
          <p:nvPr/>
        </p:nvSpPr>
        <p:spPr>
          <a:xfrm>
            <a:off x="1761589" y="1452472"/>
            <a:ext cx="952500" cy="307777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Mac/Unix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763749-5D05-4546-91EE-58BEEC8A5097}"/>
              </a:ext>
            </a:extLst>
          </p:cNvPr>
          <p:cNvSpPr txBox="1"/>
          <p:nvPr/>
        </p:nvSpPr>
        <p:spPr>
          <a:xfrm>
            <a:off x="7990891" y="1452472"/>
            <a:ext cx="952500" cy="30777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Windows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8D189D-8E02-6119-B328-9BC5243A01A7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A49FE0-50F6-2ABE-CF75-7971DC207450}"/>
              </a:ext>
            </a:extLst>
          </p:cNvPr>
          <p:cNvSpPr txBox="1"/>
          <p:nvPr/>
        </p:nvSpPr>
        <p:spPr>
          <a:xfrm>
            <a:off x="7990891" y="1938573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C:\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FFB480D-A10C-2F61-C6ED-0F9F82DBC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5CDF468-6095-A757-7236-407B1ADED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08EFA6F-9C07-992F-E220-2E7754E2B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630435B-40E9-C243-F7F2-BE5EE8543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3D0BDBB-D690-C095-42F0-F36784575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E1171E-358F-DF18-A226-3F79127305ED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C41DA5-602C-851E-3102-A4F8F7D4641F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849257-FD77-928D-2C70-8255F208F648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A48519B-FD89-4D45-3F92-CF9AFB04ADBC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AF9D8C9-E3F0-233F-13E3-A912E3CA7B2A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74CE0C8-9D74-CF08-90D4-2E74850D3BE8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0F68D7-AAD5-F14B-2431-3944F7A35DDB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9E7B02-8C91-75F4-DB7A-25567DBF76D9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714363-A443-30A0-6E82-AABCCF5EF47C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1943FE-BC88-7AE5-6E32-B6B04201D118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B2C262-A70E-F422-67FE-D92AC01E974A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F8CC58D-1AF7-40B6-1C8F-BA1B2F5E60E8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9C569E4-0C2F-65CE-F0FC-E9F5E99FB85E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BF7F4C5-1349-1AAD-543A-9248A014FD40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ABBA0EE-F60F-A486-CB78-B61146FD455F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B60199E-A803-667B-59A9-C49EFD677C36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518F49D-7D58-A338-A3B1-7F028BD6A9AF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59CB1E4-195A-139D-72BD-AAA79205CE63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A068DBA-D08D-5993-21F4-0CB687EC83ED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534BC42-D1ED-7A63-13E0-E894CA336F64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BF7D576-53B5-B285-6618-24257C6A9DFA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7A288FF-5491-CADD-F41E-E24FD1AB4410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5" name="Picture 4">
            <a:extLst>
              <a:ext uri="{FF2B5EF4-FFF2-40B4-BE49-F238E27FC236}">
                <a16:creationId xmlns:a16="http://schemas.microsoft.com/office/drawing/2014/main" id="{FE7E5726-E74A-3A44-04D0-62EC7F03F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848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4">
            <a:extLst>
              <a:ext uri="{FF2B5EF4-FFF2-40B4-BE49-F238E27FC236}">
                <a16:creationId xmlns:a16="http://schemas.microsoft.com/office/drawing/2014/main" id="{85ECBA8D-65D1-43C2-9C1A-D84C38DC0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7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>
            <a:extLst>
              <a:ext uri="{FF2B5EF4-FFF2-40B4-BE49-F238E27FC236}">
                <a16:creationId xmlns:a16="http://schemas.microsoft.com/office/drawing/2014/main" id="{E592395A-1E8D-FED8-7736-23C10E11E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32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4">
            <a:extLst>
              <a:ext uri="{FF2B5EF4-FFF2-40B4-BE49-F238E27FC236}">
                <a16:creationId xmlns:a16="http://schemas.microsoft.com/office/drawing/2014/main" id="{6D1AE51C-5DD5-7B0B-7D32-6E96B179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>
            <a:extLst>
              <a:ext uri="{FF2B5EF4-FFF2-40B4-BE49-F238E27FC236}">
                <a16:creationId xmlns:a16="http://schemas.microsoft.com/office/drawing/2014/main" id="{D2F1352C-E034-8662-9BF6-161E5C0AE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7209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EDFD9453-1038-42D1-9747-F14753CD9FBB}"/>
              </a:ext>
            </a:extLst>
          </p:cNvPr>
          <p:cNvCxnSpPr>
            <a:cxnSpLocks/>
            <a:stCxn id="175" idx="0"/>
          </p:cNvCxnSpPr>
          <p:nvPr/>
        </p:nvCxnSpPr>
        <p:spPr>
          <a:xfrm flipV="1">
            <a:off x="677216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3C558DEA-1CD5-A86E-DBD1-CD965C7A2720}"/>
              </a:ext>
            </a:extLst>
          </p:cNvPr>
          <p:cNvCxnSpPr>
            <a:cxnSpLocks/>
            <a:stCxn id="176" idx="0"/>
          </p:cNvCxnSpPr>
          <p:nvPr/>
        </p:nvCxnSpPr>
        <p:spPr>
          <a:xfrm flipV="1">
            <a:off x="751146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D5BA36C4-73AB-8D10-1906-F320B524BE6C}"/>
              </a:ext>
            </a:extLst>
          </p:cNvPr>
          <p:cNvCxnSpPr>
            <a:cxnSpLocks/>
          </p:cNvCxnSpPr>
          <p:nvPr/>
        </p:nvCxnSpPr>
        <p:spPr>
          <a:xfrm flipV="1">
            <a:off x="846510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A5097A79-DF27-508C-1651-3737554FFA30}"/>
              </a:ext>
            </a:extLst>
          </p:cNvPr>
          <p:cNvCxnSpPr>
            <a:cxnSpLocks/>
          </p:cNvCxnSpPr>
          <p:nvPr/>
        </p:nvCxnSpPr>
        <p:spPr>
          <a:xfrm>
            <a:off x="878464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2384212B-D070-A09C-893F-FCC3E2940829}"/>
              </a:ext>
            </a:extLst>
          </p:cNvPr>
          <p:cNvCxnSpPr>
            <a:cxnSpLocks/>
          </p:cNvCxnSpPr>
          <p:nvPr/>
        </p:nvCxnSpPr>
        <p:spPr>
          <a:xfrm>
            <a:off x="894021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98200DA6-FBA8-1A98-37F6-F04E9214881C}"/>
              </a:ext>
            </a:extLst>
          </p:cNvPr>
          <p:cNvCxnSpPr>
            <a:cxnSpLocks/>
          </p:cNvCxnSpPr>
          <p:nvPr/>
        </p:nvCxnSpPr>
        <p:spPr>
          <a:xfrm flipV="1">
            <a:off x="677879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CD2B5226-3416-1002-BF5E-EAF40876C94A}"/>
              </a:ext>
            </a:extLst>
          </p:cNvPr>
          <p:cNvCxnSpPr>
            <a:cxnSpLocks/>
          </p:cNvCxnSpPr>
          <p:nvPr/>
        </p:nvCxnSpPr>
        <p:spPr>
          <a:xfrm>
            <a:off x="685855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04466AE4-4257-A272-5DF7-8C460DAD926F}"/>
              </a:ext>
            </a:extLst>
          </p:cNvPr>
          <p:cNvCxnSpPr>
            <a:cxnSpLocks/>
          </p:cNvCxnSpPr>
          <p:nvPr/>
        </p:nvCxnSpPr>
        <p:spPr>
          <a:xfrm flipV="1">
            <a:off x="657530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A66C2C5A-3B6D-A8CA-F06E-2F786C29DCB6}"/>
              </a:ext>
            </a:extLst>
          </p:cNvPr>
          <p:cNvCxnSpPr>
            <a:cxnSpLocks/>
          </p:cNvCxnSpPr>
          <p:nvPr/>
        </p:nvCxnSpPr>
        <p:spPr>
          <a:xfrm flipV="1">
            <a:off x="750427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7F9892E8-E349-D3E6-BE7A-CE573AE42BBA}"/>
              </a:ext>
            </a:extLst>
          </p:cNvPr>
          <p:cNvCxnSpPr>
            <a:cxnSpLocks/>
          </p:cNvCxnSpPr>
          <p:nvPr/>
        </p:nvCxnSpPr>
        <p:spPr>
          <a:xfrm>
            <a:off x="758403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8F950552-3C82-0139-9DDA-0D1C5F59FD1C}"/>
              </a:ext>
            </a:extLst>
          </p:cNvPr>
          <p:cNvCxnSpPr>
            <a:cxnSpLocks/>
          </p:cNvCxnSpPr>
          <p:nvPr/>
        </p:nvCxnSpPr>
        <p:spPr>
          <a:xfrm flipV="1">
            <a:off x="730078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EA09980D-8664-2284-30F5-6CD7231D57ED}"/>
              </a:ext>
            </a:extLst>
          </p:cNvPr>
          <p:cNvCxnSpPr>
            <a:cxnSpLocks/>
          </p:cNvCxnSpPr>
          <p:nvPr/>
        </p:nvCxnSpPr>
        <p:spPr>
          <a:xfrm flipV="1">
            <a:off x="942992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02396B2-9F3D-6D38-6584-1F063A275145}"/>
              </a:ext>
            </a:extLst>
          </p:cNvPr>
          <p:cNvCxnSpPr>
            <a:cxnSpLocks/>
          </p:cNvCxnSpPr>
          <p:nvPr/>
        </p:nvCxnSpPr>
        <p:spPr>
          <a:xfrm>
            <a:off x="950968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1F3A15B5-0E47-03FB-738C-80147EF8698A}"/>
              </a:ext>
            </a:extLst>
          </p:cNvPr>
          <p:cNvCxnSpPr>
            <a:cxnSpLocks/>
          </p:cNvCxnSpPr>
          <p:nvPr/>
        </p:nvCxnSpPr>
        <p:spPr>
          <a:xfrm flipV="1">
            <a:off x="922643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92673C25-D246-22A6-03C4-714932499E11}"/>
              </a:ext>
            </a:extLst>
          </p:cNvPr>
          <p:cNvCxnSpPr>
            <a:cxnSpLocks/>
          </p:cNvCxnSpPr>
          <p:nvPr/>
        </p:nvCxnSpPr>
        <p:spPr>
          <a:xfrm flipV="1">
            <a:off x="1016922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C8484960-19D0-12E7-4236-AE86F9469E56}"/>
              </a:ext>
            </a:extLst>
          </p:cNvPr>
          <p:cNvCxnSpPr>
            <a:cxnSpLocks/>
          </p:cNvCxnSpPr>
          <p:nvPr/>
        </p:nvCxnSpPr>
        <p:spPr>
          <a:xfrm>
            <a:off x="1024898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8FE239DA-E8BD-1B78-4A37-2468D44A936F}"/>
              </a:ext>
            </a:extLst>
          </p:cNvPr>
          <p:cNvCxnSpPr>
            <a:cxnSpLocks/>
          </p:cNvCxnSpPr>
          <p:nvPr/>
        </p:nvCxnSpPr>
        <p:spPr>
          <a:xfrm flipV="1">
            <a:off x="996574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9EF1008-3D8E-F5B0-E89F-A56CF0C038A7}"/>
              </a:ext>
            </a:extLst>
          </p:cNvPr>
          <p:cNvSpPr txBox="1"/>
          <p:nvPr/>
        </p:nvSpPr>
        <p:spPr>
          <a:xfrm>
            <a:off x="0" y="4919492"/>
            <a:ext cx="12191999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Most users won’t need to worry about these folders or files, or even have </a:t>
            </a:r>
            <a:r>
              <a:rPr lang="en-US" sz="2400" b="1" dirty="0"/>
              <a:t>permission</a:t>
            </a:r>
            <a:r>
              <a:rPr lang="en-US" sz="2400" dirty="0"/>
              <a:t> to change their content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66DCAA-FA14-50D6-D2BF-56765C4DEBB0}"/>
              </a:ext>
            </a:extLst>
          </p:cNvPr>
          <p:cNvSpPr txBox="1"/>
          <p:nvPr/>
        </p:nvSpPr>
        <p:spPr>
          <a:xfrm>
            <a:off x="630254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193BBD-D5FB-CBBB-62DA-9C30E66A58F3}"/>
              </a:ext>
            </a:extLst>
          </p:cNvPr>
          <p:cNvSpPr txBox="1"/>
          <p:nvPr/>
        </p:nvSpPr>
        <p:spPr>
          <a:xfrm>
            <a:off x="703521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Windows\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1AE49C-AE17-534C-CE61-0C512410FBEA}"/>
              </a:ext>
            </a:extLst>
          </p:cNvPr>
          <p:cNvSpPr txBox="1"/>
          <p:nvPr/>
        </p:nvSpPr>
        <p:spPr>
          <a:xfrm>
            <a:off x="894339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C1995B-B60E-262E-72ED-D1FD544AF971}"/>
              </a:ext>
            </a:extLst>
          </p:cNvPr>
          <p:cNvSpPr txBox="1"/>
          <p:nvPr/>
        </p:nvSpPr>
        <p:spPr>
          <a:xfrm>
            <a:off x="9679517" y="3169891"/>
            <a:ext cx="1061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 (x86)\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B10F11-9F24-31C9-A962-A41E49048A90}"/>
              </a:ext>
            </a:extLst>
          </p:cNvPr>
          <p:cNvSpPr txBox="1"/>
          <p:nvPr/>
        </p:nvSpPr>
        <p:spPr>
          <a:xfrm>
            <a:off x="799089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Users\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213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59C93-574B-9D35-BCCC-127FBDCDE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61AFD-0150-CB94-CB9F-B9E97981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13" y="119960"/>
            <a:ext cx="10515600" cy="1325563"/>
          </a:xfrm>
        </p:spPr>
        <p:txBody>
          <a:bodyPr/>
          <a:lstStyle/>
          <a:p>
            <a:r>
              <a:rPr lang="en-US" dirty="0"/>
              <a:t>Each operating system has a special folder for user data</a:t>
            </a:r>
          </a:p>
        </p:txBody>
      </p:sp>
      <p:pic>
        <p:nvPicPr>
          <p:cNvPr id="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3582A8D-B8BE-2054-A7C8-4B80AA9B5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4F97FD-9D31-5FCB-AFA6-C325FBF36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66" y="1697323"/>
            <a:ext cx="793750" cy="793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200A5A-926F-1093-E0AB-6DE03BD1B2B6}"/>
              </a:ext>
            </a:extLst>
          </p:cNvPr>
          <p:cNvSpPr txBox="1"/>
          <p:nvPr/>
        </p:nvSpPr>
        <p:spPr>
          <a:xfrm>
            <a:off x="1761589" y="1452472"/>
            <a:ext cx="952500" cy="307777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Mac/Unix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CE962-CEC5-CE3C-9E67-C06653DBBE1A}"/>
              </a:ext>
            </a:extLst>
          </p:cNvPr>
          <p:cNvSpPr txBox="1"/>
          <p:nvPr/>
        </p:nvSpPr>
        <p:spPr>
          <a:xfrm>
            <a:off x="7990891" y="1452472"/>
            <a:ext cx="952500" cy="30777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Windows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7CE41A-128D-247A-FE18-8A51455BDA20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71748-0E3F-DC0A-D2F7-852DD72BA3E1}"/>
              </a:ext>
            </a:extLst>
          </p:cNvPr>
          <p:cNvSpPr txBox="1"/>
          <p:nvPr/>
        </p:nvSpPr>
        <p:spPr>
          <a:xfrm>
            <a:off x="7990891" y="1938573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C:\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97A2289-D700-6DC2-D7DB-A676E0FF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506974C-1D74-4A41-06C9-E299E4C56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32DD294-BEED-EE4E-8F08-39F6ED1B0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5F7398E-0D19-6F45-7A96-5936DDC4D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2123857-28BD-5906-6C90-7386CA630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71D3DD-7BC1-C7DB-1420-4427AF01B0FB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4156A2-D624-2B1A-B44D-6361A61292B9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5F6BD3A-C49E-2D4D-9CFE-FC43C0A95FD9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DF5727-6C5F-BCA2-5B2E-B6CD00D6B55A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2A01658-D9F3-44A6-CB5C-0CC4E08912B6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798A915-EF64-C9FF-22BD-EB52E91E6F25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7473B4-C3DC-8CE2-6A73-25D7737EA696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50C54-6270-0535-3B94-64B5064FC5FF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DF70BC-6781-A963-C17F-0FB8932ECE60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00A434-6E75-291B-67C1-9259E6DE3295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F323766-EFFC-EAF5-B6A3-35CEA717403B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0CD0027-6778-8767-ACFB-CF7A46966DF6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B7B7016-0259-9955-9C65-CBEDC9CC52BA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232A432-4135-D847-EB83-684351F77C5D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60B9BCE-64E0-3F28-9CDD-B7430A22BFA2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7CEBBCA-9E30-8A6D-4506-DE3996CA8983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BDC688F-8B72-6222-5E17-23CB0191268E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19AB0A4-CF68-1CD0-BDCD-4C7C0AB7B83D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C67B1EA-C0B9-A88D-819B-F4AE7176F37C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44EC7BB-BC25-8594-12BB-89BFDF56ED13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8368C0B-AF44-FB90-EA16-6F046C4932C7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FF77B20-7BE2-18AA-F118-2AE97187E588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5" name="Picture 4">
            <a:extLst>
              <a:ext uri="{FF2B5EF4-FFF2-40B4-BE49-F238E27FC236}">
                <a16:creationId xmlns:a16="http://schemas.microsoft.com/office/drawing/2014/main" id="{D87C7DD4-DBE2-DFF8-BC96-A1967749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848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4">
            <a:extLst>
              <a:ext uri="{FF2B5EF4-FFF2-40B4-BE49-F238E27FC236}">
                <a16:creationId xmlns:a16="http://schemas.microsoft.com/office/drawing/2014/main" id="{F58C13AF-BF0C-EF6A-7616-EC9D34FAF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7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>
            <a:extLst>
              <a:ext uri="{FF2B5EF4-FFF2-40B4-BE49-F238E27FC236}">
                <a16:creationId xmlns:a16="http://schemas.microsoft.com/office/drawing/2014/main" id="{B19E8BB0-5CC2-0C36-19E3-34A13E01A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32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4">
            <a:extLst>
              <a:ext uri="{FF2B5EF4-FFF2-40B4-BE49-F238E27FC236}">
                <a16:creationId xmlns:a16="http://schemas.microsoft.com/office/drawing/2014/main" id="{937A3092-7A98-93C0-B794-487BBE8E0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>
            <a:extLst>
              <a:ext uri="{FF2B5EF4-FFF2-40B4-BE49-F238E27FC236}">
                <a16:creationId xmlns:a16="http://schemas.microsoft.com/office/drawing/2014/main" id="{99610220-2A91-2C64-9D81-2BA8B01C7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7209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7706D085-ACAD-1337-2241-B65BFEFD972D}"/>
              </a:ext>
            </a:extLst>
          </p:cNvPr>
          <p:cNvCxnSpPr>
            <a:cxnSpLocks/>
            <a:stCxn id="175" idx="0"/>
          </p:cNvCxnSpPr>
          <p:nvPr/>
        </p:nvCxnSpPr>
        <p:spPr>
          <a:xfrm flipV="1">
            <a:off x="677216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D4CEA02E-0FCD-F942-5DFA-D17C6C322BBC}"/>
              </a:ext>
            </a:extLst>
          </p:cNvPr>
          <p:cNvCxnSpPr>
            <a:cxnSpLocks/>
            <a:stCxn id="176" idx="0"/>
          </p:cNvCxnSpPr>
          <p:nvPr/>
        </p:nvCxnSpPr>
        <p:spPr>
          <a:xfrm flipV="1">
            <a:off x="751146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C3E5C513-0636-75E5-B29B-D5DBA4EE7716}"/>
              </a:ext>
            </a:extLst>
          </p:cNvPr>
          <p:cNvCxnSpPr>
            <a:cxnSpLocks/>
          </p:cNvCxnSpPr>
          <p:nvPr/>
        </p:nvCxnSpPr>
        <p:spPr>
          <a:xfrm flipV="1">
            <a:off x="846510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CC600514-9646-8AAD-C5D0-5B37BF768017}"/>
              </a:ext>
            </a:extLst>
          </p:cNvPr>
          <p:cNvCxnSpPr>
            <a:cxnSpLocks/>
          </p:cNvCxnSpPr>
          <p:nvPr/>
        </p:nvCxnSpPr>
        <p:spPr>
          <a:xfrm>
            <a:off x="878464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A1D63DD9-46CF-51CD-2EFA-A009D0D04B71}"/>
              </a:ext>
            </a:extLst>
          </p:cNvPr>
          <p:cNvCxnSpPr>
            <a:cxnSpLocks/>
          </p:cNvCxnSpPr>
          <p:nvPr/>
        </p:nvCxnSpPr>
        <p:spPr>
          <a:xfrm>
            <a:off x="894021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7D04E1FB-6646-1F65-DE8B-85C26B1FD474}"/>
              </a:ext>
            </a:extLst>
          </p:cNvPr>
          <p:cNvCxnSpPr>
            <a:cxnSpLocks/>
          </p:cNvCxnSpPr>
          <p:nvPr/>
        </p:nvCxnSpPr>
        <p:spPr>
          <a:xfrm flipV="1">
            <a:off x="677879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5B3A5A9A-C975-ADF7-9055-CC98F006F680}"/>
              </a:ext>
            </a:extLst>
          </p:cNvPr>
          <p:cNvCxnSpPr>
            <a:cxnSpLocks/>
          </p:cNvCxnSpPr>
          <p:nvPr/>
        </p:nvCxnSpPr>
        <p:spPr>
          <a:xfrm>
            <a:off x="685855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23759169-B9F5-8EBD-82B4-0B0E5510C015}"/>
              </a:ext>
            </a:extLst>
          </p:cNvPr>
          <p:cNvCxnSpPr>
            <a:cxnSpLocks/>
          </p:cNvCxnSpPr>
          <p:nvPr/>
        </p:nvCxnSpPr>
        <p:spPr>
          <a:xfrm flipV="1">
            <a:off x="657530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03CA4EF2-DE0E-6128-6019-14362EF83F72}"/>
              </a:ext>
            </a:extLst>
          </p:cNvPr>
          <p:cNvCxnSpPr>
            <a:cxnSpLocks/>
          </p:cNvCxnSpPr>
          <p:nvPr/>
        </p:nvCxnSpPr>
        <p:spPr>
          <a:xfrm flipV="1">
            <a:off x="750427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BEDBA9CB-41E5-132D-2B99-024C618EE971}"/>
              </a:ext>
            </a:extLst>
          </p:cNvPr>
          <p:cNvCxnSpPr>
            <a:cxnSpLocks/>
          </p:cNvCxnSpPr>
          <p:nvPr/>
        </p:nvCxnSpPr>
        <p:spPr>
          <a:xfrm>
            <a:off x="758403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CFF60123-4B7A-73A1-422D-1B34E10808C4}"/>
              </a:ext>
            </a:extLst>
          </p:cNvPr>
          <p:cNvCxnSpPr>
            <a:cxnSpLocks/>
          </p:cNvCxnSpPr>
          <p:nvPr/>
        </p:nvCxnSpPr>
        <p:spPr>
          <a:xfrm flipV="1">
            <a:off x="730078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8FEDAA53-52B2-B272-3436-13EFAF8620CD}"/>
              </a:ext>
            </a:extLst>
          </p:cNvPr>
          <p:cNvCxnSpPr>
            <a:cxnSpLocks/>
          </p:cNvCxnSpPr>
          <p:nvPr/>
        </p:nvCxnSpPr>
        <p:spPr>
          <a:xfrm flipV="1">
            <a:off x="942992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F94FF44A-5B20-F226-12F1-2868E62875D2}"/>
              </a:ext>
            </a:extLst>
          </p:cNvPr>
          <p:cNvCxnSpPr>
            <a:cxnSpLocks/>
          </p:cNvCxnSpPr>
          <p:nvPr/>
        </p:nvCxnSpPr>
        <p:spPr>
          <a:xfrm>
            <a:off x="950968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0CE4B5A1-083F-3B74-30D9-AC2E2FD49436}"/>
              </a:ext>
            </a:extLst>
          </p:cNvPr>
          <p:cNvCxnSpPr>
            <a:cxnSpLocks/>
          </p:cNvCxnSpPr>
          <p:nvPr/>
        </p:nvCxnSpPr>
        <p:spPr>
          <a:xfrm flipV="1">
            <a:off x="922643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63499D20-1FBC-9106-8211-B0C93223C0D1}"/>
              </a:ext>
            </a:extLst>
          </p:cNvPr>
          <p:cNvCxnSpPr>
            <a:cxnSpLocks/>
          </p:cNvCxnSpPr>
          <p:nvPr/>
        </p:nvCxnSpPr>
        <p:spPr>
          <a:xfrm flipV="1">
            <a:off x="1016922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CB0153E2-6B7B-09E9-9A52-E0E98188412C}"/>
              </a:ext>
            </a:extLst>
          </p:cNvPr>
          <p:cNvCxnSpPr>
            <a:cxnSpLocks/>
          </p:cNvCxnSpPr>
          <p:nvPr/>
        </p:nvCxnSpPr>
        <p:spPr>
          <a:xfrm>
            <a:off x="1024898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F0DDE193-7B38-0AEC-5CEF-38928FD4BD0C}"/>
              </a:ext>
            </a:extLst>
          </p:cNvPr>
          <p:cNvCxnSpPr>
            <a:cxnSpLocks/>
          </p:cNvCxnSpPr>
          <p:nvPr/>
        </p:nvCxnSpPr>
        <p:spPr>
          <a:xfrm flipV="1">
            <a:off x="996574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BAA9A2-8A35-BC80-9C1E-07C1E7B03CD6}"/>
              </a:ext>
            </a:extLst>
          </p:cNvPr>
          <p:cNvSpPr/>
          <p:nvPr/>
        </p:nvSpPr>
        <p:spPr>
          <a:xfrm>
            <a:off x="1739486" y="2914027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E0293B2-C317-D97C-48F3-EEBFDCC9AD12}"/>
              </a:ext>
            </a:extLst>
          </p:cNvPr>
          <p:cNvSpPr/>
          <p:nvPr/>
        </p:nvSpPr>
        <p:spPr>
          <a:xfrm>
            <a:off x="7994704" y="2911703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D4B75-A964-A941-445D-23FAB4467724}"/>
              </a:ext>
            </a:extLst>
          </p:cNvPr>
          <p:cNvSpPr txBox="1"/>
          <p:nvPr/>
        </p:nvSpPr>
        <p:spPr>
          <a:xfrm>
            <a:off x="630254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753889-6664-5C23-773B-8AB6B8A385D2}"/>
              </a:ext>
            </a:extLst>
          </p:cNvPr>
          <p:cNvSpPr txBox="1"/>
          <p:nvPr/>
        </p:nvSpPr>
        <p:spPr>
          <a:xfrm>
            <a:off x="703521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Windows\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54984F-0F6E-86FF-D429-73F71D46DCED}"/>
              </a:ext>
            </a:extLst>
          </p:cNvPr>
          <p:cNvSpPr txBox="1"/>
          <p:nvPr/>
        </p:nvSpPr>
        <p:spPr>
          <a:xfrm>
            <a:off x="894339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36C33E-6B70-9AFF-DFEB-02FCAD361A77}"/>
              </a:ext>
            </a:extLst>
          </p:cNvPr>
          <p:cNvSpPr txBox="1"/>
          <p:nvPr/>
        </p:nvSpPr>
        <p:spPr>
          <a:xfrm>
            <a:off x="9679517" y="3169891"/>
            <a:ext cx="1061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 (x86)\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A2ABC8-3E53-2D01-3CFB-8B363F3D7B17}"/>
              </a:ext>
            </a:extLst>
          </p:cNvPr>
          <p:cNvSpPr txBox="1"/>
          <p:nvPr/>
        </p:nvSpPr>
        <p:spPr>
          <a:xfrm>
            <a:off x="799089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Users\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921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1AC12-8DD9-1FD7-38C2-E425B6F9D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CC2EF-B0F6-7A72-A40B-E72D8D808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13" y="119960"/>
            <a:ext cx="10515600" cy="1325563"/>
          </a:xfrm>
        </p:spPr>
        <p:txBody>
          <a:bodyPr/>
          <a:lstStyle/>
          <a:p>
            <a:r>
              <a:rPr lang="en-US" dirty="0"/>
              <a:t>Each person that uses the computer (a user) gets their own folder</a:t>
            </a:r>
          </a:p>
        </p:txBody>
      </p:sp>
      <p:pic>
        <p:nvPicPr>
          <p:cNvPr id="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156C934-CB49-D3A3-9797-FD134BBA7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C335A-E913-E8C6-C745-B40B1887E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66" y="1697323"/>
            <a:ext cx="793750" cy="793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73F1A1-DF3D-F540-270A-272A03A48DE9}"/>
              </a:ext>
            </a:extLst>
          </p:cNvPr>
          <p:cNvSpPr txBox="1"/>
          <p:nvPr/>
        </p:nvSpPr>
        <p:spPr>
          <a:xfrm>
            <a:off x="1761589" y="1452472"/>
            <a:ext cx="952500" cy="307777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Mac/Unix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F463E-B9D4-FC75-68DE-4F059584531B}"/>
              </a:ext>
            </a:extLst>
          </p:cNvPr>
          <p:cNvSpPr txBox="1"/>
          <p:nvPr/>
        </p:nvSpPr>
        <p:spPr>
          <a:xfrm>
            <a:off x="7990891" y="1452472"/>
            <a:ext cx="952500" cy="30777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Windows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90A973-5669-78F3-566C-21511B558C89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53A1D6-82D5-309C-C779-AFC54E975F6B}"/>
              </a:ext>
            </a:extLst>
          </p:cNvPr>
          <p:cNvSpPr txBox="1"/>
          <p:nvPr/>
        </p:nvSpPr>
        <p:spPr>
          <a:xfrm>
            <a:off x="7990891" y="1938573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C:\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E6FC0C7-2089-1C7B-07C3-AA6503339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E0021B0-C563-9A23-48D3-4617B361D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9551A2D-5E1D-F2BE-5E03-F4057D6B1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76023D9-0E91-4B2F-1B0D-C0654425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74E04FD-5B94-D2D6-DDC0-F6CFD4FED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0E0744-3684-9F7A-E682-0C5AD8905756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C7379D-31CA-79C9-78F9-14A505919CA4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CE0899-FB97-1A7B-B30E-0F40C9D84526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0FDD7B-9BC5-CED4-CF2C-AE55885536F7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D8CFE34-9F99-BF89-BB4A-ECEEBF1E8CE7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98F4A5D-0BB4-7F22-7C56-94CBFD0EEBC4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91AE96-4E9D-CD10-B237-C392129501BA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BCA47B-5DD3-6C47-9D01-C24E106A1C64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7902B1-CCF9-6052-1789-55DCBCA86A9B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5B4B33-CE23-227F-2935-523EF769D38D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6281269-C2DE-F70F-3BB6-9A060CBBD753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EFC653D-EF27-2662-5DE1-C6FD1757A48E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E7D4A8-4DB6-B42F-90CF-CBE618209005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653DB5A-9EE5-2D28-4901-57E24C6D7A07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4CE1AE8-4057-12B0-783D-1A3A92F18E54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BAF9C35-58CB-554C-842B-7A17183D93C1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945853E-1ADA-C251-9AA7-19A0C2B1216C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6ACDCB1-5602-E2CD-6615-3FE7BF2B1E7C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47E14F0-728F-9B2B-3EED-99294855E6B4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9BE8454-F390-6CFA-E978-AAD0BD6ADE3D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40B5673-C151-166C-E9B6-9D8A19A5CDEF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10FFD92-DF5F-0064-B17C-BE62D40DF1AD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A64C7B5-B626-804B-9100-1D145C2BA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010DC1F-6461-070E-7405-8DC986C182A8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97EB41D-A0C2-2B52-A076-E54489F2D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79B9D983-0C95-2092-4311-C92985103BB9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5C10E3A-9BFB-0073-5544-C82309C57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75A2F6A-EFC2-5397-1110-65E49CB76632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6224159-1021-0C63-4B7C-AD9742AA0813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9BE8637-CBDD-73CB-02D5-74B3BEE7D9C9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F6C29DD-B803-6E1C-D450-FF6EE0A5E46F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5" name="Picture 4">
            <a:extLst>
              <a:ext uri="{FF2B5EF4-FFF2-40B4-BE49-F238E27FC236}">
                <a16:creationId xmlns:a16="http://schemas.microsoft.com/office/drawing/2014/main" id="{C882EDA4-17E9-34CE-8757-3B87EEFED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848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4">
            <a:extLst>
              <a:ext uri="{FF2B5EF4-FFF2-40B4-BE49-F238E27FC236}">
                <a16:creationId xmlns:a16="http://schemas.microsoft.com/office/drawing/2014/main" id="{2E463DD0-177F-BE7B-DBFA-5817030E1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7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>
            <a:extLst>
              <a:ext uri="{FF2B5EF4-FFF2-40B4-BE49-F238E27FC236}">
                <a16:creationId xmlns:a16="http://schemas.microsoft.com/office/drawing/2014/main" id="{6D72D409-1A66-7F3D-F989-26D1A973F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32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4">
            <a:extLst>
              <a:ext uri="{FF2B5EF4-FFF2-40B4-BE49-F238E27FC236}">
                <a16:creationId xmlns:a16="http://schemas.microsoft.com/office/drawing/2014/main" id="{A038476C-926B-C5E0-B262-E1E584DE8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>
            <a:extLst>
              <a:ext uri="{FF2B5EF4-FFF2-40B4-BE49-F238E27FC236}">
                <a16:creationId xmlns:a16="http://schemas.microsoft.com/office/drawing/2014/main" id="{4F99BB5C-2048-8A8F-7B81-27CD09BDA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7209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E02CD691-9581-B8F3-F6F6-BA9D2DC9AD6D}"/>
              </a:ext>
            </a:extLst>
          </p:cNvPr>
          <p:cNvCxnSpPr>
            <a:cxnSpLocks/>
            <a:stCxn id="175" idx="0"/>
          </p:cNvCxnSpPr>
          <p:nvPr/>
        </p:nvCxnSpPr>
        <p:spPr>
          <a:xfrm flipV="1">
            <a:off x="677216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F6BAC8D2-AEE4-C81B-FF47-CB4D2810F3E2}"/>
              </a:ext>
            </a:extLst>
          </p:cNvPr>
          <p:cNvCxnSpPr>
            <a:cxnSpLocks/>
            <a:stCxn id="176" idx="0"/>
          </p:cNvCxnSpPr>
          <p:nvPr/>
        </p:nvCxnSpPr>
        <p:spPr>
          <a:xfrm flipV="1">
            <a:off x="751146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C9A5F028-62AA-B6CC-4B38-2148670C115A}"/>
              </a:ext>
            </a:extLst>
          </p:cNvPr>
          <p:cNvCxnSpPr>
            <a:cxnSpLocks/>
          </p:cNvCxnSpPr>
          <p:nvPr/>
        </p:nvCxnSpPr>
        <p:spPr>
          <a:xfrm flipV="1">
            <a:off x="846510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50D51AF7-5814-6828-D67D-7FC47629996B}"/>
              </a:ext>
            </a:extLst>
          </p:cNvPr>
          <p:cNvCxnSpPr>
            <a:cxnSpLocks/>
          </p:cNvCxnSpPr>
          <p:nvPr/>
        </p:nvCxnSpPr>
        <p:spPr>
          <a:xfrm>
            <a:off x="878464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C3F6F9D0-4A40-D4D6-EB85-DF65DE55AEA1}"/>
              </a:ext>
            </a:extLst>
          </p:cNvPr>
          <p:cNvCxnSpPr>
            <a:cxnSpLocks/>
          </p:cNvCxnSpPr>
          <p:nvPr/>
        </p:nvCxnSpPr>
        <p:spPr>
          <a:xfrm>
            <a:off x="894021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2CF6DF27-477F-9A9A-1152-06D61B797CB4}"/>
              </a:ext>
            </a:extLst>
          </p:cNvPr>
          <p:cNvCxnSpPr>
            <a:cxnSpLocks/>
          </p:cNvCxnSpPr>
          <p:nvPr/>
        </p:nvCxnSpPr>
        <p:spPr>
          <a:xfrm flipV="1">
            <a:off x="677879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82EA25B5-5150-7EEB-E5FA-BDB2E86E63C7}"/>
              </a:ext>
            </a:extLst>
          </p:cNvPr>
          <p:cNvCxnSpPr>
            <a:cxnSpLocks/>
          </p:cNvCxnSpPr>
          <p:nvPr/>
        </p:nvCxnSpPr>
        <p:spPr>
          <a:xfrm>
            <a:off x="685855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A742F8A7-1EB3-69D6-74E7-449D59547FA8}"/>
              </a:ext>
            </a:extLst>
          </p:cNvPr>
          <p:cNvCxnSpPr>
            <a:cxnSpLocks/>
          </p:cNvCxnSpPr>
          <p:nvPr/>
        </p:nvCxnSpPr>
        <p:spPr>
          <a:xfrm flipV="1">
            <a:off x="657530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C145DAFB-9AD6-F1B6-449B-F28729AA3469}"/>
              </a:ext>
            </a:extLst>
          </p:cNvPr>
          <p:cNvCxnSpPr>
            <a:cxnSpLocks/>
          </p:cNvCxnSpPr>
          <p:nvPr/>
        </p:nvCxnSpPr>
        <p:spPr>
          <a:xfrm flipV="1">
            <a:off x="750427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D224F394-B019-8552-C62C-190A4BAF7D77}"/>
              </a:ext>
            </a:extLst>
          </p:cNvPr>
          <p:cNvCxnSpPr>
            <a:cxnSpLocks/>
          </p:cNvCxnSpPr>
          <p:nvPr/>
        </p:nvCxnSpPr>
        <p:spPr>
          <a:xfrm>
            <a:off x="758403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011751A1-B0FB-DE25-385B-8E9F6BCD571E}"/>
              </a:ext>
            </a:extLst>
          </p:cNvPr>
          <p:cNvCxnSpPr>
            <a:cxnSpLocks/>
          </p:cNvCxnSpPr>
          <p:nvPr/>
        </p:nvCxnSpPr>
        <p:spPr>
          <a:xfrm flipV="1">
            <a:off x="730078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C950241B-33FB-6F81-24AC-E0C7A36F8455}"/>
              </a:ext>
            </a:extLst>
          </p:cNvPr>
          <p:cNvCxnSpPr>
            <a:cxnSpLocks/>
          </p:cNvCxnSpPr>
          <p:nvPr/>
        </p:nvCxnSpPr>
        <p:spPr>
          <a:xfrm flipV="1">
            <a:off x="942992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EDD2EDCE-CF5E-8495-5B1F-FEF8185365EC}"/>
              </a:ext>
            </a:extLst>
          </p:cNvPr>
          <p:cNvCxnSpPr>
            <a:cxnSpLocks/>
          </p:cNvCxnSpPr>
          <p:nvPr/>
        </p:nvCxnSpPr>
        <p:spPr>
          <a:xfrm>
            <a:off x="950968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A1547676-A406-6CD4-C21B-F74F5181581D}"/>
              </a:ext>
            </a:extLst>
          </p:cNvPr>
          <p:cNvCxnSpPr>
            <a:cxnSpLocks/>
          </p:cNvCxnSpPr>
          <p:nvPr/>
        </p:nvCxnSpPr>
        <p:spPr>
          <a:xfrm flipV="1">
            <a:off x="922643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A7AB5B4B-92A6-23AC-6930-EB22330BDA69}"/>
              </a:ext>
            </a:extLst>
          </p:cNvPr>
          <p:cNvCxnSpPr>
            <a:cxnSpLocks/>
          </p:cNvCxnSpPr>
          <p:nvPr/>
        </p:nvCxnSpPr>
        <p:spPr>
          <a:xfrm flipV="1">
            <a:off x="1016922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7648AFD0-3F59-6748-DE3B-EFB0F8099E16}"/>
              </a:ext>
            </a:extLst>
          </p:cNvPr>
          <p:cNvCxnSpPr>
            <a:cxnSpLocks/>
          </p:cNvCxnSpPr>
          <p:nvPr/>
        </p:nvCxnSpPr>
        <p:spPr>
          <a:xfrm>
            <a:off x="1024898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0DF7962A-CE27-4328-61C3-7D67BDFEB12A}"/>
              </a:ext>
            </a:extLst>
          </p:cNvPr>
          <p:cNvCxnSpPr>
            <a:cxnSpLocks/>
          </p:cNvCxnSpPr>
          <p:nvPr/>
        </p:nvCxnSpPr>
        <p:spPr>
          <a:xfrm flipV="1">
            <a:off x="996574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2" name="Picture 4">
            <a:extLst>
              <a:ext uri="{FF2B5EF4-FFF2-40B4-BE49-F238E27FC236}">
                <a16:creationId xmlns:a16="http://schemas.microsoft.com/office/drawing/2014/main" id="{2F1DD4A7-8DA6-2B40-90DF-BB63DD128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Picture 4">
            <a:extLst>
              <a:ext uri="{FF2B5EF4-FFF2-40B4-BE49-F238E27FC236}">
                <a16:creationId xmlns:a16="http://schemas.microsoft.com/office/drawing/2014/main" id="{1D25149A-F9B0-13F9-459B-27541E0A6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0214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4">
            <a:extLst>
              <a:ext uri="{FF2B5EF4-FFF2-40B4-BE49-F238E27FC236}">
                <a16:creationId xmlns:a16="http://schemas.microsoft.com/office/drawing/2014/main" id="{5D2BA73C-3DB8-C70E-8096-99EB12E1A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426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0F0EDFD8-FC50-4446-8ECE-7DBCC5BADFF2}"/>
              </a:ext>
            </a:extLst>
          </p:cNvPr>
          <p:cNvCxnSpPr>
            <a:cxnSpLocks/>
          </p:cNvCxnSpPr>
          <p:nvPr/>
        </p:nvCxnSpPr>
        <p:spPr>
          <a:xfrm flipH="1" flipV="1">
            <a:off x="8462243" y="3557127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433B7379-538E-2764-6F2A-3834FB8F9192}"/>
              </a:ext>
            </a:extLst>
          </p:cNvPr>
          <p:cNvCxnSpPr>
            <a:cxnSpLocks/>
          </p:cNvCxnSpPr>
          <p:nvPr/>
        </p:nvCxnSpPr>
        <p:spPr>
          <a:xfrm flipV="1">
            <a:off x="745384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411B9A7E-2EB7-7B40-D011-0C12D11BA788}"/>
              </a:ext>
            </a:extLst>
          </p:cNvPr>
          <p:cNvCxnSpPr>
            <a:cxnSpLocks/>
          </p:cNvCxnSpPr>
          <p:nvPr/>
        </p:nvCxnSpPr>
        <p:spPr>
          <a:xfrm>
            <a:off x="882274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5199342-6025-42E6-EA22-DC695BF2A13A}"/>
              </a:ext>
            </a:extLst>
          </p:cNvPr>
          <p:cNvSpPr txBox="1"/>
          <p:nvPr/>
        </p:nvSpPr>
        <p:spPr>
          <a:xfrm>
            <a:off x="630254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C03995-A9AC-3E08-93AD-132B6D5E6067}"/>
              </a:ext>
            </a:extLst>
          </p:cNvPr>
          <p:cNvSpPr txBox="1"/>
          <p:nvPr/>
        </p:nvSpPr>
        <p:spPr>
          <a:xfrm>
            <a:off x="703521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Windows\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16A08D-9769-7FA6-92CB-A096355D15CF}"/>
              </a:ext>
            </a:extLst>
          </p:cNvPr>
          <p:cNvSpPr txBox="1"/>
          <p:nvPr/>
        </p:nvSpPr>
        <p:spPr>
          <a:xfrm>
            <a:off x="894339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782C82-A79F-3BD7-4601-024CAC82D42C}"/>
              </a:ext>
            </a:extLst>
          </p:cNvPr>
          <p:cNvSpPr txBox="1"/>
          <p:nvPr/>
        </p:nvSpPr>
        <p:spPr>
          <a:xfrm>
            <a:off x="9679517" y="3169891"/>
            <a:ext cx="1061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 (x86)\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1CA52E-F26D-D5BF-69F8-8ECA02051D94}"/>
              </a:ext>
            </a:extLst>
          </p:cNvPr>
          <p:cNvSpPr txBox="1"/>
          <p:nvPr/>
        </p:nvSpPr>
        <p:spPr>
          <a:xfrm>
            <a:off x="799089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Users\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C1111E-F734-80F2-4AC7-FD43533E65D7}"/>
              </a:ext>
            </a:extLst>
          </p:cNvPr>
          <p:cNvSpPr txBox="1"/>
          <p:nvPr/>
        </p:nvSpPr>
        <p:spPr>
          <a:xfrm>
            <a:off x="801284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F7CB0A-D08A-1D4C-66E0-A6C1F9D97C16}"/>
              </a:ext>
            </a:extLst>
          </p:cNvPr>
          <p:cNvSpPr txBox="1"/>
          <p:nvPr/>
        </p:nvSpPr>
        <p:spPr>
          <a:xfrm>
            <a:off x="904789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A729AC-4786-9DBF-3D52-7847E36F6926}"/>
              </a:ext>
            </a:extLst>
          </p:cNvPr>
          <p:cNvSpPr txBox="1"/>
          <p:nvPr/>
        </p:nvSpPr>
        <p:spPr>
          <a:xfrm>
            <a:off x="700001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248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B731B-CE62-2B6C-D77A-23353B785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2875F-4863-F6BA-1DD0-1D2C8C48F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13" y="119960"/>
            <a:ext cx="10515600" cy="1325563"/>
          </a:xfrm>
        </p:spPr>
        <p:txBody>
          <a:bodyPr/>
          <a:lstStyle/>
          <a:p>
            <a:r>
              <a:rPr lang="en-US" dirty="0"/>
              <a:t>Each person that uses the computer (a user) gets their own folder</a:t>
            </a:r>
          </a:p>
        </p:txBody>
      </p:sp>
      <p:pic>
        <p:nvPicPr>
          <p:cNvPr id="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3BB377C-ACE3-2F22-3CF0-86B7ED277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DCC388-5EC4-6EAC-752F-3572832D6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66" y="1697323"/>
            <a:ext cx="793750" cy="793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DD1B75-0D9D-87A2-E298-E238F9A21CAC}"/>
              </a:ext>
            </a:extLst>
          </p:cNvPr>
          <p:cNvSpPr txBox="1"/>
          <p:nvPr/>
        </p:nvSpPr>
        <p:spPr>
          <a:xfrm>
            <a:off x="1761589" y="1452472"/>
            <a:ext cx="952500" cy="307777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Mac/Unix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D510E0-AF05-F72C-379E-D3B987FA761C}"/>
              </a:ext>
            </a:extLst>
          </p:cNvPr>
          <p:cNvSpPr txBox="1"/>
          <p:nvPr/>
        </p:nvSpPr>
        <p:spPr>
          <a:xfrm>
            <a:off x="7990891" y="1452472"/>
            <a:ext cx="952500" cy="30777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Windows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30AFA7-F8A3-CF59-4398-2E8B59FBEF94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8419B8-D0E6-7489-A3DD-A44F8C827B29}"/>
              </a:ext>
            </a:extLst>
          </p:cNvPr>
          <p:cNvSpPr txBox="1"/>
          <p:nvPr/>
        </p:nvSpPr>
        <p:spPr>
          <a:xfrm>
            <a:off x="7990891" y="1938573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C:\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F8BA321-5973-3151-C11D-A8138091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A229E39-15D5-E327-6C92-DA227BF03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486224E-FB38-626F-8107-5B2986FE9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EEDD84F-CAC9-0A93-8FDB-FA5DE711F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52627DA-0EC9-024A-FD92-C9A4AE37C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89B238-CE15-46DB-A50F-99149627E145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24DB61-6094-9F68-E1DE-0C03AA342D64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8A398E-540F-F05B-DD4E-78FF75BCE7E6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418DD5-1B4B-944C-4B1C-898D5DB1E01F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6485319-687F-9E69-A05E-70711F96BBB4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1F21BC0-52A5-196F-1E4C-F3E28EB9E27F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150F7A-E3B8-CAFF-1E9B-B504F7DD6321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1F1410-94AE-D51D-135A-AD0B5EE4EC73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F47080-A3C3-07C3-49A8-73EBF5315614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089C2D-B6B2-BCE5-C452-BBD3FB374ED7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BB3741-B56C-1D46-6F4E-FAB9C9905831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57DFC8B-F5BA-3675-5BA3-CBCD0C2E1431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1CE2417-2E74-0720-13C7-BD24B8D78CF3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F8E5E33-DE70-8F50-1C01-B85D665917C0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0B3360A-A071-EB98-BDDD-06A4604F5B42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61215A1-8B3C-33E5-132B-218D6CCCF333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2ED899-E34F-297E-F1CC-053A6DC9E54F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4F43191-453F-BB9A-5075-5D0B5BDE64C2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0100AE9-4FF4-A583-2FFC-A88CC8982EFF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ACF62A7-BBA3-A306-6B3C-052D03CA6C29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B3652A-2820-09FF-DE77-4B3412FE4687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BA5E1FF-15CA-0C8B-9EB6-56F737F35809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2FF2C82-9E9F-B233-9ED1-9CC4BC7D5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97543AE-E501-ADB3-0FDF-629E8C6CD917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54CD502-1D32-F5AF-DA11-ED063D18C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6D778B4-B12A-7B4E-8968-9823D7104E1A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CEF8CF0-E209-6236-99E8-530824A6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BFAE83A5-8FD6-56E6-B635-93CFF601438E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1CE86A8-FA02-023E-A99B-B7BC1A6CF329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7C21752-54D5-0FB3-4893-4C477FC14AEC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6B2F165-5FAC-10F6-D09A-6A445D5BB30E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5" name="Picture 4">
            <a:extLst>
              <a:ext uri="{FF2B5EF4-FFF2-40B4-BE49-F238E27FC236}">
                <a16:creationId xmlns:a16="http://schemas.microsoft.com/office/drawing/2014/main" id="{91CB05B9-D50D-DC26-DDB8-D89C5DDDE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848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4">
            <a:extLst>
              <a:ext uri="{FF2B5EF4-FFF2-40B4-BE49-F238E27FC236}">
                <a16:creationId xmlns:a16="http://schemas.microsoft.com/office/drawing/2014/main" id="{61EE288F-2314-E5C2-5B62-CB72D627F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7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>
            <a:extLst>
              <a:ext uri="{FF2B5EF4-FFF2-40B4-BE49-F238E27FC236}">
                <a16:creationId xmlns:a16="http://schemas.microsoft.com/office/drawing/2014/main" id="{2F38A6AE-F873-C19E-E6E7-E712C8B48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32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4">
            <a:extLst>
              <a:ext uri="{FF2B5EF4-FFF2-40B4-BE49-F238E27FC236}">
                <a16:creationId xmlns:a16="http://schemas.microsoft.com/office/drawing/2014/main" id="{A6D135D0-C13E-513F-1C39-091A619B0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>
            <a:extLst>
              <a:ext uri="{FF2B5EF4-FFF2-40B4-BE49-F238E27FC236}">
                <a16:creationId xmlns:a16="http://schemas.microsoft.com/office/drawing/2014/main" id="{7A9726FC-21A5-7C4A-02F4-E6CA2253C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7209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D5CE8C87-B030-2284-2856-F252518828AC}"/>
              </a:ext>
            </a:extLst>
          </p:cNvPr>
          <p:cNvCxnSpPr>
            <a:cxnSpLocks/>
            <a:stCxn id="175" idx="0"/>
          </p:cNvCxnSpPr>
          <p:nvPr/>
        </p:nvCxnSpPr>
        <p:spPr>
          <a:xfrm flipV="1">
            <a:off x="677216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82DA289F-5F79-8DDC-5141-633C766399A3}"/>
              </a:ext>
            </a:extLst>
          </p:cNvPr>
          <p:cNvCxnSpPr>
            <a:cxnSpLocks/>
            <a:stCxn id="176" idx="0"/>
          </p:cNvCxnSpPr>
          <p:nvPr/>
        </p:nvCxnSpPr>
        <p:spPr>
          <a:xfrm flipV="1">
            <a:off x="751146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DBFF0ECF-0418-F64E-FD56-D820991210F3}"/>
              </a:ext>
            </a:extLst>
          </p:cNvPr>
          <p:cNvCxnSpPr>
            <a:cxnSpLocks/>
          </p:cNvCxnSpPr>
          <p:nvPr/>
        </p:nvCxnSpPr>
        <p:spPr>
          <a:xfrm flipV="1">
            <a:off x="846510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19EB0CF7-9C90-699E-C86A-57E93FED5725}"/>
              </a:ext>
            </a:extLst>
          </p:cNvPr>
          <p:cNvCxnSpPr>
            <a:cxnSpLocks/>
          </p:cNvCxnSpPr>
          <p:nvPr/>
        </p:nvCxnSpPr>
        <p:spPr>
          <a:xfrm>
            <a:off x="878464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4A7787C9-7757-05D6-4B57-C51FB88B2499}"/>
              </a:ext>
            </a:extLst>
          </p:cNvPr>
          <p:cNvCxnSpPr>
            <a:cxnSpLocks/>
          </p:cNvCxnSpPr>
          <p:nvPr/>
        </p:nvCxnSpPr>
        <p:spPr>
          <a:xfrm>
            <a:off x="894021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B6279506-324B-4B3E-AB3F-D379297C4EE7}"/>
              </a:ext>
            </a:extLst>
          </p:cNvPr>
          <p:cNvCxnSpPr>
            <a:cxnSpLocks/>
          </p:cNvCxnSpPr>
          <p:nvPr/>
        </p:nvCxnSpPr>
        <p:spPr>
          <a:xfrm flipV="1">
            <a:off x="677879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58E04223-1478-F7AE-4247-5F524D4205F7}"/>
              </a:ext>
            </a:extLst>
          </p:cNvPr>
          <p:cNvCxnSpPr>
            <a:cxnSpLocks/>
          </p:cNvCxnSpPr>
          <p:nvPr/>
        </p:nvCxnSpPr>
        <p:spPr>
          <a:xfrm>
            <a:off x="685855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E46A8CA6-263C-4137-CEE9-43748F408487}"/>
              </a:ext>
            </a:extLst>
          </p:cNvPr>
          <p:cNvCxnSpPr>
            <a:cxnSpLocks/>
          </p:cNvCxnSpPr>
          <p:nvPr/>
        </p:nvCxnSpPr>
        <p:spPr>
          <a:xfrm flipV="1">
            <a:off x="657530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4994B4A5-5AAD-935D-D564-45B4D4E8E4E0}"/>
              </a:ext>
            </a:extLst>
          </p:cNvPr>
          <p:cNvCxnSpPr>
            <a:cxnSpLocks/>
          </p:cNvCxnSpPr>
          <p:nvPr/>
        </p:nvCxnSpPr>
        <p:spPr>
          <a:xfrm flipV="1">
            <a:off x="750427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21F050FB-9760-99AE-E3D0-A0899021CA3C}"/>
              </a:ext>
            </a:extLst>
          </p:cNvPr>
          <p:cNvCxnSpPr>
            <a:cxnSpLocks/>
          </p:cNvCxnSpPr>
          <p:nvPr/>
        </p:nvCxnSpPr>
        <p:spPr>
          <a:xfrm>
            <a:off x="758403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FECC91FB-B601-0A64-5FBF-1E97B15599E6}"/>
              </a:ext>
            </a:extLst>
          </p:cNvPr>
          <p:cNvCxnSpPr>
            <a:cxnSpLocks/>
          </p:cNvCxnSpPr>
          <p:nvPr/>
        </p:nvCxnSpPr>
        <p:spPr>
          <a:xfrm flipV="1">
            <a:off x="730078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140731D4-13F0-7267-B7AC-D3A23A023406}"/>
              </a:ext>
            </a:extLst>
          </p:cNvPr>
          <p:cNvCxnSpPr>
            <a:cxnSpLocks/>
          </p:cNvCxnSpPr>
          <p:nvPr/>
        </p:nvCxnSpPr>
        <p:spPr>
          <a:xfrm flipV="1">
            <a:off x="942992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8448E6AD-F104-95D1-B4A7-5D5187A93801}"/>
              </a:ext>
            </a:extLst>
          </p:cNvPr>
          <p:cNvCxnSpPr>
            <a:cxnSpLocks/>
          </p:cNvCxnSpPr>
          <p:nvPr/>
        </p:nvCxnSpPr>
        <p:spPr>
          <a:xfrm>
            <a:off x="950968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D7D485CD-0487-DA15-1982-9D1E62A2C506}"/>
              </a:ext>
            </a:extLst>
          </p:cNvPr>
          <p:cNvCxnSpPr>
            <a:cxnSpLocks/>
          </p:cNvCxnSpPr>
          <p:nvPr/>
        </p:nvCxnSpPr>
        <p:spPr>
          <a:xfrm flipV="1">
            <a:off x="922643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F7A785B6-0226-8369-0454-0B16318C3E5F}"/>
              </a:ext>
            </a:extLst>
          </p:cNvPr>
          <p:cNvCxnSpPr>
            <a:cxnSpLocks/>
          </p:cNvCxnSpPr>
          <p:nvPr/>
        </p:nvCxnSpPr>
        <p:spPr>
          <a:xfrm flipV="1">
            <a:off x="1016922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6A785A1E-8386-14B5-66B5-3CA9B37618E1}"/>
              </a:ext>
            </a:extLst>
          </p:cNvPr>
          <p:cNvCxnSpPr>
            <a:cxnSpLocks/>
          </p:cNvCxnSpPr>
          <p:nvPr/>
        </p:nvCxnSpPr>
        <p:spPr>
          <a:xfrm>
            <a:off x="1024898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6CEC3D4B-F1DF-82EF-41A4-7BBE5CC0F1FB}"/>
              </a:ext>
            </a:extLst>
          </p:cNvPr>
          <p:cNvCxnSpPr>
            <a:cxnSpLocks/>
          </p:cNvCxnSpPr>
          <p:nvPr/>
        </p:nvCxnSpPr>
        <p:spPr>
          <a:xfrm flipV="1">
            <a:off x="996574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2" name="Picture 4">
            <a:extLst>
              <a:ext uri="{FF2B5EF4-FFF2-40B4-BE49-F238E27FC236}">
                <a16:creationId xmlns:a16="http://schemas.microsoft.com/office/drawing/2014/main" id="{0417E9F2-28DB-6E95-C256-1C67B19CA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Picture 4">
            <a:extLst>
              <a:ext uri="{FF2B5EF4-FFF2-40B4-BE49-F238E27FC236}">
                <a16:creationId xmlns:a16="http://schemas.microsoft.com/office/drawing/2014/main" id="{9DF6AF9D-622E-96FE-7891-F559CAE0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0214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4">
            <a:extLst>
              <a:ext uri="{FF2B5EF4-FFF2-40B4-BE49-F238E27FC236}">
                <a16:creationId xmlns:a16="http://schemas.microsoft.com/office/drawing/2014/main" id="{1190D17E-BFBA-A8E9-6168-C2279BF4D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426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C97ACF39-5D55-1E26-FD77-D0848A2651B7}"/>
              </a:ext>
            </a:extLst>
          </p:cNvPr>
          <p:cNvCxnSpPr>
            <a:cxnSpLocks/>
          </p:cNvCxnSpPr>
          <p:nvPr/>
        </p:nvCxnSpPr>
        <p:spPr>
          <a:xfrm flipH="1" flipV="1">
            <a:off x="8462243" y="3557127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D5F855A6-B60E-B904-1EA7-1E113CCD44EC}"/>
              </a:ext>
            </a:extLst>
          </p:cNvPr>
          <p:cNvCxnSpPr>
            <a:cxnSpLocks/>
          </p:cNvCxnSpPr>
          <p:nvPr/>
        </p:nvCxnSpPr>
        <p:spPr>
          <a:xfrm flipV="1">
            <a:off x="745384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12650563-5FE8-74D7-4246-24086628AE61}"/>
              </a:ext>
            </a:extLst>
          </p:cNvPr>
          <p:cNvCxnSpPr>
            <a:cxnSpLocks/>
          </p:cNvCxnSpPr>
          <p:nvPr/>
        </p:nvCxnSpPr>
        <p:spPr>
          <a:xfrm>
            <a:off x="882274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D2A032A-AF37-68E1-3CB0-E206B867240A}"/>
              </a:ext>
            </a:extLst>
          </p:cNvPr>
          <p:cNvSpPr txBox="1"/>
          <p:nvPr/>
        </p:nvSpPr>
        <p:spPr>
          <a:xfrm>
            <a:off x="1" y="5191983"/>
            <a:ext cx="12191999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Users should have </a:t>
            </a:r>
            <a:r>
              <a:rPr lang="en-US" sz="2400" b="1" dirty="0"/>
              <a:t>permission</a:t>
            </a:r>
            <a:r>
              <a:rPr lang="en-US" sz="2400" dirty="0"/>
              <a:t> to fully manipulate all the files in their user folder, but not in other users’ folders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F4657A-1D2B-F75E-E9C8-7F5E6A959CAA}"/>
              </a:ext>
            </a:extLst>
          </p:cNvPr>
          <p:cNvSpPr txBox="1"/>
          <p:nvPr/>
        </p:nvSpPr>
        <p:spPr>
          <a:xfrm>
            <a:off x="630254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82143F-5FF3-EACC-E044-C1B588707568}"/>
              </a:ext>
            </a:extLst>
          </p:cNvPr>
          <p:cNvSpPr txBox="1"/>
          <p:nvPr/>
        </p:nvSpPr>
        <p:spPr>
          <a:xfrm>
            <a:off x="703521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Windows\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1C99FD-178B-BA9E-76F5-DC15F3DF9AD0}"/>
              </a:ext>
            </a:extLst>
          </p:cNvPr>
          <p:cNvSpPr txBox="1"/>
          <p:nvPr/>
        </p:nvSpPr>
        <p:spPr>
          <a:xfrm>
            <a:off x="894339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05B374-B7E4-FC02-6644-7D2C5D9629C5}"/>
              </a:ext>
            </a:extLst>
          </p:cNvPr>
          <p:cNvSpPr txBox="1"/>
          <p:nvPr/>
        </p:nvSpPr>
        <p:spPr>
          <a:xfrm>
            <a:off x="9679517" y="3169891"/>
            <a:ext cx="1061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 (x86)\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E917C9-69F0-91EC-23F9-6FE1F863E010}"/>
              </a:ext>
            </a:extLst>
          </p:cNvPr>
          <p:cNvSpPr txBox="1"/>
          <p:nvPr/>
        </p:nvSpPr>
        <p:spPr>
          <a:xfrm>
            <a:off x="799089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Users\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95A1FA-EE90-1472-E7AD-C25124C8EFB9}"/>
              </a:ext>
            </a:extLst>
          </p:cNvPr>
          <p:cNvSpPr txBox="1"/>
          <p:nvPr/>
        </p:nvSpPr>
        <p:spPr>
          <a:xfrm>
            <a:off x="801284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9D9710-0C26-DEBD-8DE3-24B1A33A3732}"/>
              </a:ext>
            </a:extLst>
          </p:cNvPr>
          <p:cNvSpPr txBox="1"/>
          <p:nvPr/>
        </p:nvSpPr>
        <p:spPr>
          <a:xfrm>
            <a:off x="904789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3250FD-7A42-05F4-80DB-A63B6A06E6D0}"/>
              </a:ext>
            </a:extLst>
          </p:cNvPr>
          <p:cNvSpPr txBox="1"/>
          <p:nvPr/>
        </p:nvSpPr>
        <p:spPr>
          <a:xfrm>
            <a:off x="700001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912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321EB-1D8D-CF31-AB6B-6651934A2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3A8B3-9A11-597B-816F-52DB692D7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13" y="119960"/>
            <a:ext cx="10515600" cy="1325563"/>
          </a:xfrm>
        </p:spPr>
        <p:txBody>
          <a:bodyPr/>
          <a:lstStyle/>
          <a:p>
            <a:r>
              <a:rPr lang="en-US" dirty="0"/>
              <a:t>A particular user’s folder is populated with standard sub-folders</a:t>
            </a:r>
          </a:p>
        </p:txBody>
      </p:sp>
      <p:pic>
        <p:nvPicPr>
          <p:cNvPr id="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A2151CF-9C6F-1761-1869-76693BA5C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AFE8B0-21A7-B8D1-7DF5-E25F0B9BD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66" y="1697323"/>
            <a:ext cx="793750" cy="793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EC005D-B55D-1D0A-6E9C-F22F60F9834A}"/>
              </a:ext>
            </a:extLst>
          </p:cNvPr>
          <p:cNvSpPr txBox="1"/>
          <p:nvPr/>
        </p:nvSpPr>
        <p:spPr>
          <a:xfrm>
            <a:off x="1761589" y="1452472"/>
            <a:ext cx="952500" cy="307777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Mac/Unix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6C5DCE-DF6F-699B-90C3-1358A877872B}"/>
              </a:ext>
            </a:extLst>
          </p:cNvPr>
          <p:cNvSpPr txBox="1"/>
          <p:nvPr/>
        </p:nvSpPr>
        <p:spPr>
          <a:xfrm>
            <a:off x="7990891" y="1452472"/>
            <a:ext cx="952500" cy="30777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Windows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4E7D13-9624-F1A9-BAE1-866B13C44129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B7667C-0995-107E-0EFD-BA2E9691B41F}"/>
              </a:ext>
            </a:extLst>
          </p:cNvPr>
          <p:cNvSpPr txBox="1"/>
          <p:nvPr/>
        </p:nvSpPr>
        <p:spPr>
          <a:xfrm>
            <a:off x="7990891" y="1938573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C:\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E6F61B7-9F6D-B516-F17B-F4C1B40CC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E782F14-F7DC-6823-16D4-86975C8D0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84DDE92-27D5-DFF0-5AF2-B3F37D8A1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9E6D529-8834-94BA-65E1-B8E567AFC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ECD5D7D-2FA9-D551-7E2E-CB804664C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9EF7E8F-0203-074A-6C3A-1359A480C9AE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AA815A4-A9E0-3C16-0EA0-7E7CA53E918E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845822-04F6-5422-6C5D-ACFCCACC574F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64DDCD2-67AC-E151-2689-8DD54EFC0B58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C7E2040-ED21-8EB2-406E-66E98A335F82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37B891E-2014-4CB1-FBD6-3EDDC44ED0D5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BD623B-609E-4271-4581-31D843738096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C7D274-0659-9A23-4E13-985959D768F5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308D7B-DA04-632C-7FD8-42148847CF6F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992D18-510F-D7D8-4190-82F3A84795E6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FBA1DFD-E039-2326-6D54-6CA5413EB840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DB06E13-3E9C-2987-A805-375D9B4CE56A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A1F391-C281-20B5-1F4A-C4F4C207F0E1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A1B2E2A-C7C5-67E9-004B-F155438F7013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8018851-866C-5EA3-DC91-D54DD49C698A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FB0DA39-ABD9-B56B-C069-67DF164F5B8B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A31925B-FE1A-4BFD-DD9E-5D688CD59657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7494E24-ABB7-D73C-AFEB-468E00BBB9FD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C222694-88C5-164D-4D92-6F6DCDFBB7BB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067D795-549F-8737-625E-4E6767EDE617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608FE15-8BFB-9FBD-7536-20CBF40D69A3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1BD0C3D-C801-72F5-CB34-44CA31F28DEB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6789535-6AB3-4113-9E79-9DC07442F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92FC8B5-B0EE-0482-31EC-D66835538746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1DCCD45-006E-420D-1E8D-FFCDBA40A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56D356A-A1C6-D309-8D61-F0285C6477B5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E5C1377-5EE8-7436-F295-C2CD7A267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979AA63-0AC3-E035-0F0E-DE3B9A57E201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FEACE79-D091-9353-27A0-F2B1C7AA5AE2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E7BD7DE-8AEA-EA55-F7D5-09DE189F2DE1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70F631C-9817-B659-F6D4-991D373C2319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91BAAAF-763A-8A34-CD3C-B6DC9C057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79B8F71-8F78-373D-0341-7C6AFA76E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A85730A-0C3C-7024-1EA8-7D4FB04C5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8B31FEF-AF3D-25A8-2C1F-FC484C877F8F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70A4FAF-7146-DAC3-7475-4B6B6782E35B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0039375-2C59-8200-1916-FBB0CAEBCB8D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F34231C-696D-150E-7A78-94B770A113C3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83119F1-5BA5-F105-6AD5-948B6A6D8A02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A29644E-35CB-AA4D-F136-7D837BA56314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75" name="Picture 4">
            <a:extLst>
              <a:ext uri="{FF2B5EF4-FFF2-40B4-BE49-F238E27FC236}">
                <a16:creationId xmlns:a16="http://schemas.microsoft.com/office/drawing/2014/main" id="{53E77722-A731-659C-10F6-D79114981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848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4">
            <a:extLst>
              <a:ext uri="{FF2B5EF4-FFF2-40B4-BE49-F238E27FC236}">
                <a16:creationId xmlns:a16="http://schemas.microsoft.com/office/drawing/2014/main" id="{DCF3892F-229F-C017-0B98-1BEB4A00C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7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>
            <a:extLst>
              <a:ext uri="{FF2B5EF4-FFF2-40B4-BE49-F238E27FC236}">
                <a16:creationId xmlns:a16="http://schemas.microsoft.com/office/drawing/2014/main" id="{33788A10-B728-9B89-3677-8B24C3347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32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4">
            <a:extLst>
              <a:ext uri="{FF2B5EF4-FFF2-40B4-BE49-F238E27FC236}">
                <a16:creationId xmlns:a16="http://schemas.microsoft.com/office/drawing/2014/main" id="{128EAD84-2E7A-184D-3A64-34BF630CE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>
            <a:extLst>
              <a:ext uri="{FF2B5EF4-FFF2-40B4-BE49-F238E27FC236}">
                <a16:creationId xmlns:a16="http://schemas.microsoft.com/office/drawing/2014/main" id="{8EE18FAC-8481-D216-5601-10219D84B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7209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F9544A1B-9A34-7524-740F-C1961E8F86D5}"/>
              </a:ext>
            </a:extLst>
          </p:cNvPr>
          <p:cNvCxnSpPr>
            <a:cxnSpLocks/>
            <a:stCxn id="175" idx="0"/>
          </p:cNvCxnSpPr>
          <p:nvPr/>
        </p:nvCxnSpPr>
        <p:spPr>
          <a:xfrm flipV="1">
            <a:off x="677216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4D43205C-A2A1-E782-4E5D-7B65D034A737}"/>
              </a:ext>
            </a:extLst>
          </p:cNvPr>
          <p:cNvCxnSpPr>
            <a:cxnSpLocks/>
            <a:stCxn id="176" idx="0"/>
          </p:cNvCxnSpPr>
          <p:nvPr/>
        </p:nvCxnSpPr>
        <p:spPr>
          <a:xfrm flipV="1">
            <a:off x="751146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680D6076-3E77-D5B7-8184-9809037B2CE2}"/>
              </a:ext>
            </a:extLst>
          </p:cNvPr>
          <p:cNvCxnSpPr>
            <a:cxnSpLocks/>
          </p:cNvCxnSpPr>
          <p:nvPr/>
        </p:nvCxnSpPr>
        <p:spPr>
          <a:xfrm flipV="1">
            <a:off x="846510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549C9AF5-ECA8-B135-6FF8-99ADE7C12427}"/>
              </a:ext>
            </a:extLst>
          </p:cNvPr>
          <p:cNvCxnSpPr>
            <a:cxnSpLocks/>
          </p:cNvCxnSpPr>
          <p:nvPr/>
        </p:nvCxnSpPr>
        <p:spPr>
          <a:xfrm>
            <a:off x="878464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FEF1D4C8-97A9-7E3B-F464-5CC34D7AA5C1}"/>
              </a:ext>
            </a:extLst>
          </p:cNvPr>
          <p:cNvCxnSpPr>
            <a:cxnSpLocks/>
          </p:cNvCxnSpPr>
          <p:nvPr/>
        </p:nvCxnSpPr>
        <p:spPr>
          <a:xfrm>
            <a:off x="894021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90D2FA2A-58B6-9F32-B011-2A5762AC0083}"/>
              </a:ext>
            </a:extLst>
          </p:cNvPr>
          <p:cNvCxnSpPr>
            <a:cxnSpLocks/>
          </p:cNvCxnSpPr>
          <p:nvPr/>
        </p:nvCxnSpPr>
        <p:spPr>
          <a:xfrm flipV="1">
            <a:off x="677879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E5ED2004-A995-21EC-4836-69ECA6AC722A}"/>
              </a:ext>
            </a:extLst>
          </p:cNvPr>
          <p:cNvCxnSpPr>
            <a:cxnSpLocks/>
          </p:cNvCxnSpPr>
          <p:nvPr/>
        </p:nvCxnSpPr>
        <p:spPr>
          <a:xfrm>
            <a:off x="685855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C5E1610C-7F40-22BA-4713-E11F4D6020A9}"/>
              </a:ext>
            </a:extLst>
          </p:cNvPr>
          <p:cNvCxnSpPr>
            <a:cxnSpLocks/>
          </p:cNvCxnSpPr>
          <p:nvPr/>
        </p:nvCxnSpPr>
        <p:spPr>
          <a:xfrm flipV="1">
            <a:off x="657530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3B5AF56F-F95D-BFCC-5344-5D88054267E1}"/>
              </a:ext>
            </a:extLst>
          </p:cNvPr>
          <p:cNvCxnSpPr>
            <a:cxnSpLocks/>
          </p:cNvCxnSpPr>
          <p:nvPr/>
        </p:nvCxnSpPr>
        <p:spPr>
          <a:xfrm flipV="1">
            <a:off x="750427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219D0EBB-0182-E5CD-4C0A-9B538D86D44B}"/>
              </a:ext>
            </a:extLst>
          </p:cNvPr>
          <p:cNvCxnSpPr>
            <a:cxnSpLocks/>
          </p:cNvCxnSpPr>
          <p:nvPr/>
        </p:nvCxnSpPr>
        <p:spPr>
          <a:xfrm>
            <a:off x="758403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C77A56F7-3A1F-D5FC-0178-84E32B6AFBA3}"/>
              </a:ext>
            </a:extLst>
          </p:cNvPr>
          <p:cNvCxnSpPr>
            <a:cxnSpLocks/>
          </p:cNvCxnSpPr>
          <p:nvPr/>
        </p:nvCxnSpPr>
        <p:spPr>
          <a:xfrm flipV="1">
            <a:off x="730078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BD4CC94-2AC0-D43E-01D6-9A388BA3EC18}"/>
              </a:ext>
            </a:extLst>
          </p:cNvPr>
          <p:cNvCxnSpPr>
            <a:cxnSpLocks/>
          </p:cNvCxnSpPr>
          <p:nvPr/>
        </p:nvCxnSpPr>
        <p:spPr>
          <a:xfrm flipV="1">
            <a:off x="942992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86168165-1CE9-AE2C-8ED3-14791DA86060}"/>
              </a:ext>
            </a:extLst>
          </p:cNvPr>
          <p:cNvCxnSpPr>
            <a:cxnSpLocks/>
          </p:cNvCxnSpPr>
          <p:nvPr/>
        </p:nvCxnSpPr>
        <p:spPr>
          <a:xfrm>
            <a:off x="950968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6C15644C-8D5C-8409-E8CD-F5EE8A966DBB}"/>
              </a:ext>
            </a:extLst>
          </p:cNvPr>
          <p:cNvCxnSpPr>
            <a:cxnSpLocks/>
          </p:cNvCxnSpPr>
          <p:nvPr/>
        </p:nvCxnSpPr>
        <p:spPr>
          <a:xfrm flipV="1">
            <a:off x="922643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2178C801-8594-04A7-546C-9242A794BE91}"/>
              </a:ext>
            </a:extLst>
          </p:cNvPr>
          <p:cNvCxnSpPr>
            <a:cxnSpLocks/>
          </p:cNvCxnSpPr>
          <p:nvPr/>
        </p:nvCxnSpPr>
        <p:spPr>
          <a:xfrm flipV="1">
            <a:off x="1016922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23B1ADC2-CA96-BF92-A699-3990DD295CE7}"/>
              </a:ext>
            </a:extLst>
          </p:cNvPr>
          <p:cNvCxnSpPr>
            <a:cxnSpLocks/>
          </p:cNvCxnSpPr>
          <p:nvPr/>
        </p:nvCxnSpPr>
        <p:spPr>
          <a:xfrm>
            <a:off x="1024898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091FA1C7-D36F-0A5C-7132-81DB8844D9B8}"/>
              </a:ext>
            </a:extLst>
          </p:cNvPr>
          <p:cNvCxnSpPr>
            <a:cxnSpLocks/>
          </p:cNvCxnSpPr>
          <p:nvPr/>
        </p:nvCxnSpPr>
        <p:spPr>
          <a:xfrm flipV="1">
            <a:off x="996574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2" name="Picture 4">
            <a:extLst>
              <a:ext uri="{FF2B5EF4-FFF2-40B4-BE49-F238E27FC236}">
                <a16:creationId xmlns:a16="http://schemas.microsoft.com/office/drawing/2014/main" id="{467C111B-75B5-D4AB-DB1F-39B75ECCE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Picture 4">
            <a:extLst>
              <a:ext uri="{FF2B5EF4-FFF2-40B4-BE49-F238E27FC236}">
                <a16:creationId xmlns:a16="http://schemas.microsoft.com/office/drawing/2014/main" id="{B430632D-B819-21CD-A2EB-1D95EF553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0214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4">
            <a:extLst>
              <a:ext uri="{FF2B5EF4-FFF2-40B4-BE49-F238E27FC236}">
                <a16:creationId xmlns:a16="http://schemas.microsoft.com/office/drawing/2014/main" id="{EA755E41-9ED6-226B-8FF0-534BFB5DC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426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0FF40F02-C2FC-189D-8FEC-BDCE3F0D7EC9}"/>
              </a:ext>
            </a:extLst>
          </p:cNvPr>
          <p:cNvCxnSpPr>
            <a:cxnSpLocks/>
          </p:cNvCxnSpPr>
          <p:nvPr/>
        </p:nvCxnSpPr>
        <p:spPr>
          <a:xfrm flipH="1" flipV="1">
            <a:off x="8462243" y="3557127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057FFB7D-8699-8740-3F8C-3DA62C37CCEA}"/>
              </a:ext>
            </a:extLst>
          </p:cNvPr>
          <p:cNvCxnSpPr>
            <a:cxnSpLocks/>
          </p:cNvCxnSpPr>
          <p:nvPr/>
        </p:nvCxnSpPr>
        <p:spPr>
          <a:xfrm flipV="1">
            <a:off x="745384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BF6FBDAE-4309-0160-522D-A49E4286544B}"/>
              </a:ext>
            </a:extLst>
          </p:cNvPr>
          <p:cNvCxnSpPr>
            <a:cxnSpLocks/>
          </p:cNvCxnSpPr>
          <p:nvPr/>
        </p:nvCxnSpPr>
        <p:spPr>
          <a:xfrm>
            <a:off x="882274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1" name="Picture 4">
            <a:extLst>
              <a:ext uri="{FF2B5EF4-FFF2-40B4-BE49-F238E27FC236}">
                <a16:creationId xmlns:a16="http://schemas.microsoft.com/office/drawing/2014/main" id="{92D7F64A-C39B-665E-0F0C-64AD172BC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8249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4">
            <a:extLst>
              <a:ext uri="{FF2B5EF4-FFF2-40B4-BE49-F238E27FC236}">
                <a16:creationId xmlns:a16="http://schemas.microsoft.com/office/drawing/2014/main" id="{7F17AA5D-3705-6E63-BF20-0401E3CF6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550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4">
            <a:extLst>
              <a:ext uri="{FF2B5EF4-FFF2-40B4-BE49-F238E27FC236}">
                <a16:creationId xmlns:a16="http://schemas.microsoft.com/office/drawing/2014/main" id="{08619900-28E5-D1A8-2EB6-F73F30F78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948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96E48C6C-0FFB-9A2B-A403-91B9E44EACC2}"/>
              </a:ext>
            </a:extLst>
          </p:cNvPr>
          <p:cNvCxnSpPr>
            <a:cxnSpLocks/>
          </p:cNvCxnSpPr>
          <p:nvPr/>
        </p:nvCxnSpPr>
        <p:spPr>
          <a:xfrm flipH="1" flipV="1">
            <a:off x="8477648" y="4647296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1455F6ED-B4B0-0887-EE34-A0CE5451BF74}"/>
              </a:ext>
            </a:extLst>
          </p:cNvPr>
          <p:cNvCxnSpPr>
            <a:cxnSpLocks/>
          </p:cNvCxnSpPr>
          <p:nvPr/>
        </p:nvCxnSpPr>
        <p:spPr>
          <a:xfrm flipV="1">
            <a:off x="746925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9026E350-1C28-33A2-30F8-9D9490BABD62}"/>
              </a:ext>
            </a:extLst>
          </p:cNvPr>
          <p:cNvCxnSpPr>
            <a:cxnSpLocks/>
          </p:cNvCxnSpPr>
          <p:nvPr/>
        </p:nvCxnSpPr>
        <p:spPr>
          <a:xfrm>
            <a:off x="883814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2E406B0-652A-5B8C-EF0F-A476AAB836AE}"/>
              </a:ext>
            </a:extLst>
          </p:cNvPr>
          <p:cNvSpPr txBox="1"/>
          <p:nvPr/>
        </p:nvSpPr>
        <p:spPr>
          <a:xfrm>
            <a:off x="630254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01013D-ECB1-4871-B1BD-A71756D44919}"/>
              </a:ext>
            </a:extLst>
          </p:cNvPr>
          <p:cNvSpPr txBox="1"/>
          <p:nvPr/>
        </p:nvSpPr>
        <p:spPr>
          <a:xfrm>
            <a:off x="703521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Windows\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4C07CC-56E1-06A7-A7B7-0B024B742FBA}"/>
              </a:ext>
            </a:extLst>
          </p:cNvPr>
          <p:cNvSpPr txBox="1"/>
          <p:nvPr/>
        </p:nvSpPr>
        <p:spPr>
          <a:xfrm>
            <a:off x="894339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A21223-DC87-F0F6-DA0D-2F511F94DFEE}"/>
              </a:ext>
            </a:extLst>
          </p:cNvPr>
          <p:cNvSpPr txBox="1"/>
          <p:nvPr/>
        </p:nvSpPr>
        <p:spPr>
          <a:xfrm>
            <a:off x="9679517" y="3169891"/>
            <a:ext cx="1061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 (x86)\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657B30-2310-428A-79A6-1119177F1EBF}"/>
              </a:ext>
            </a:extLst>
          </p:cNvPr>
          <p:cNvSpPr txBox="1"/>
          <p:nvPr/>
        </p:nvSpPr>
        <p:spPr>
          <a:xfrm>
            <a:off x="799089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Users\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D922B2-0832-E6CA-E1B3-8535305BD7A1}"/>
              </a:ext>
            </a:extLst>
          </p:cNvPr>
          <p:cNvSpPr txBox="1"/>
          <p:nvPr/>
        </p:nvSpPr>
        <p:spPr>
          <a:xfrm>
            <a:off x="801284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48749B-E316-B03C-844D-C379C9390875}"/>
              </a:ext>
            </a:extLst>
          </p:cNvPr>
          <p:cNvSpPr txBox="1"/>
          <p:nvPr/>
        </p:nvSpPr>
        <p:spPr>
          <a:xfrm>
            <a:off x="904789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39040A-9C12-CD3A-29D8-C2161189DD99}"/>
              </a:ext>
            </a:extLst>
          </p:cNvPr>
          <p:cNvSpPr txBox="1"/>
          <p:nvPr/>
        </p:nvSpPr>
        <p:spPr>
          <a:xfrm>
            <a:off x="700001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197775-2B57-8DEE-344C-A5D6D37219CA}"/>
              </a:ext>
            </a:extLst>
          </p:cNvPr>
          <p:cNvSpPr txBox="1"/>
          <p:nvPr/>
        </p:nvSpPr>
        <p:spPr>
          <a:xfrm>
            <a:off x="800139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F40CCC-C91F-551F-5630-6C2E3CB4B877}"/>
              </a:ext>
            </a:extLst>
          </p:cNvPr>
          <p:cNvSpPr txBox="1"/>
          <p:nvPr/>
        </p:nvSpPr>
        <p:spPr>
          <a:xfrm>
            <a:off x="908525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28E83B-2465-3BAC-681B-69C0E393798D}"/>
              </a:ext>
            </a:extLst>
          </p:cNvPr>
          <p:cNvSpPr txBox="1"/>
          <p:nvPr/>
        </p:nvSpPr>
        <p:spPr>
          <a:xfrm>
            <a:off x="695468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334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D1F4D-9097-5D72-94FD-D6AA1DB7B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391C5-2968-26C3-7D19-EBE224EEA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3" y="122185"/>
            <a:ext cx="10515600" cy="1325563"/>
          </a:xfrm>
        </p:spPr>
        <p:txBody>
          <a:bodyPr/>
          <a:lstStyle/>
          <a:p>
            <a:r>
              <a:rPr lang="en-US" dirty="0"/>
              <a:t>How is information stored on a computer?</a:t>
            </a:r>
          </a:p>
        </p:txBody>
      </p:sp>
      <p:pic>
        <p:nvPicPr>
          <p:cNvPr id="1026" name="Picture 2" descr="Why Do Computers Use 1s and 0s? Binary and Transistors Explained.">
            <a:extLst>
              <a:ext uri="{FF2B5EF4-FFF2-40B4-BE49-F238E27FC236}">
                <a16:creationId xmlns:a16="http://schemas.microsoft.com/office/drawing/2014/main" id="{2B2B7B5C-7B08-8E1E-1D91-A0C83B059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52" b="-45156"/>
          <a:stretch>
            <a:fillRect/>
          </a:stretch>
        </p:blipFill>
        <p:spPr bwMode="auto">
          <a:xfrm>
            <a:off x="1" y="3506822"/>
            <a:ext cx="1946564" cy="111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D82EDB4-6644-0982-7A18-76B8126F8161}"/>
              </a:ext>
            </a:extLst>
          </p:cNvPr>
          <p:cNvSpPr txBox="1"/>
          <p:nvPr/>
        </p:nvSpPr>
        <p:spPr>
          <a:xfrm>
            <a:off x="533280" y="4332990"/>
            <a:ext cx="880005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Binary</a:t>
            </a:r>
          </a:p>
        </p:txBody>
      </p:sp>
    </p:spTree>
    <p:extLst>
      <p:ext uri="{BB962C8B-B14F-4D97-AF65-F5344CB8AC3E}">
        <p14:creationId xmlns:p14="http://schemas.microsoft.com/office/powerpoint/2010/main" val="1829577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EBCF9-2517-E88D-8DF5-ED6CDD12D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3EEA0-768A-9D72-0BED-66C8C9EF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13" y="119960"/>
            <a:ext cx="10515600" cy="1325563"/>
          </a:xfrm>
        </p:spPr>
        <p:txBody>
          <a:bodyPr/>
          <a:lstStyle/>
          <a:p>
            <a:r>
              <a:rPr lang="en-US" dirty="0"/>
              <a:t>The user is free to create, delete, and modify folders and files in their user directory</a:t>
            </a:r>
          </a:p>
        </p:txBody>
      </p:sp>
      <p:pic>
        <p:nvPicPr>
          <p:cNvPr id="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9EDFB1D-59E8-D950-4850-04D7465A4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962D44-21C3-0019-556F-220C88C29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66" y="1697323"/>
            <a:ext cx="793750" cy="793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1972C0-C3EB-F0D2-7B54-4DA8F4C2AE76}"/>
              </a:ext>
            </a:extLst>
          </p:cNvPr>
          <p:cNvSpPr txBox="1"/>
          <p:nvPr/>
        </p:nvSpPr>
        <p:spPr>
          <a:xfrm>
            <a:off x="1761589" y="1452472"/>
            <a:ext cx="952500" cy="307777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Mac/Unix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E551E-CF95-083C-056E-6FD5450C6FE7}"/>
              </a:ext>
            </a:extLst>
          </p:cNvPr>
          <p:cNvSpPr txBox="1"/>
          <p:nvPr/>
        </p:nvSpPr>
        <p:spPr>
          <a:xfrm>
            <a:off x="7990891" y="1452472"/>
            <a:ext cx="952500" cy="30777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Windows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F308C1-8C63-557A-545C-EA683D55E943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DE95F3-D799-1109-3DB8-857EA2BBEE08}"/>
              </a:ext>
            </a:extLst>
          </p:cNvPr>
          <p:cNvSpPr txBox="1"/>
          <p:nvPr/>
        </p:nvSpPr>
        <p:spPr>
          <a:xfrm>
            <a:off x="7990891" y="1938573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C:\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1907125-1CB7-1D3F-8509-2D6ED9429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1528C97-705E-26C0-3AA1-F59F38EF0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6D996B1-7F27-7293-870A-AB1193841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1000669-B0FB-2CA6-A367-A8445985C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D0E4D6B-8672-44D0-1F90-005DB800D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091119-1044-4AF5-AFB2-EEA4F2513B55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D983B6-91AF-2C91-191B-713CF940C86E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D0A858-136B-BDED-EB67-2004D17A9BC7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A3251A-847D-6FC8-F834-D9CDEB6E5FDD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8A19B4-2868-E84C-4AA9-2A280F6F7387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38BE595-5244-A1CD-8369-3B5E45647F37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B93064-1BF3-4347-54EA-8A323BF9FB05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C5A8EF-4134-99F0-C221-2A02DF55F58E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7C2772-B6A2-E59D-6717-DB65721F1609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B5E0DF-AFE9-2AF7-513A-C62E322B797E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1FF22A9-8BA4-95E2-B575-780D3E6A6254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0ED1BC-C233-22B0-C2A9-B2A13DB9B76D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0C980C-5868-0AB1-2A84-4100646B72B4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52C91FE-F51A-F831-6951-FDA0115E91DB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DA4C395-F39D-40D6-2256-68D9E1E5FAA9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D93A1E1-4643-26C6-C158-B01AC6AA9455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8A0E56A-099B-40BB-03A9-10A5E329F03F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EEFE5F3-43EA-686E-CBC4-E82B160B84D0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7E5A679-D686-8D18-1E7D-A406B75B6970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AFB432A-74ED-0E00-0A0F-EDC242C8C18A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4541C9E-2D93-935A-F86F-D5E36FC65B21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30E654E-742F-36DE-0B43-6345A57A94BB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FB48812-F7A9-2484-B1F2-C2A2A932F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1144D57-8CD1-3A3D-09A0-EB25F041B343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E2F3FA3-C514-1E71-79E2-E5661AA71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915B977E-EF9B-8251-89ED-00E1FEF3D2C6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53066F8-C90F-99D8-C3B4-5A676C4FF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B3EDC0A-7629-319E-E7E2-82636B83D16E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79EE144-B1AE-38E6-A445-2E082DB89077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E13A261-C0A1-ABBB-FA7F-CF263D6DF7F7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CE3DC81-C612-87B7-4B2C-B352B13CD8CB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903AC25-8C78-0138-FEF4-1009D16CB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40CFFAD-E6A4-6FBD-EBFC-1E6A2F792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35B9BFD-2376-CA02-6A18-67BCE8B84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9BFE645-49CF-367F-6E7D-E392231F7007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0E08382-003B-F0A4-CBD7-ADA2905634FB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63ED5D7-DCEC-A05B-DAD5-9285E8D2CEEA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53850F95-818B-AD10-E170-0F814185D579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9BAF19C-3083-7B58-D6DF-01F8B5F29FFD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6F31A17-37FE-23C9-70C4-F74F2898B54F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BC514C9-839A-81A8-9A73-E429E429192B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6C42939-AF84-887B-2C1A-44D599AB6B8B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0D2A523-A9F0-6F2E-5B62-5F26F6FE15DB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78667-AB0E-8A1E-E88B-E78CC3726385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CA8B030-321B-E51A-6017-AA0F171B323E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7F44AED-6A76-163F-7DEE-6ED5F83523FE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2C226C5-22A4-ACD5-F07E-9727FEFD6428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C34739B-341D-5A56-9844-3823F22F5173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AEBEC39-04C6-44D2-30A4-22BCA90E483D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6" name="Picture 95">
            <a:extLst>
              <a:ext uri="{FF2B5EF4-FFF2-40B4-BE49-F238E27FC236}">
                <a16:creationId xmlns:a16="http://schemas.microsoft.com/office/drawing/2014/main" id="{8B1E33C3-3727-9193-7C68-24776154E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8332BF55-D81A-7D9F-EC3E-05EDE81F2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9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0929376-D4C5-DC49-A5B3-3EA3F64D1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105A4E4-4F4F-A778-D61F-DEC200EDE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BA340993-F8C7-A0DB-8BF8-8781FA16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0B228D1-CEE1-E37C-9008-A7A2C342B9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22241B72-738A-442C-DF9F-8D1254D7F5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3A29A070-530F-4140-E228-8D954BCA25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175" name="Picture 4">
            <a:extLst>
              <a:ext uri="{FF2B5EF4-FFF2-40B4-BE49-F238E27FC236}">
                <a16:creationId xmlns:a16="http://schemas.microsoft.com/office/drawing/2014/main" id="{2BE331F9-A89A-34C2-020E-4B562F677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848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4">
            <a:extLst>
              <a:ext uri="{FF2B5EF4-FFF2-40B4-BE49-F238E27FC236}">
                <a16:creationId xmlns:a16="http://schemas.microsoft.com/office/drawing/2014/main" id="{234BFCF4-0AEE-3190-6B2F-3A70B0A6F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7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>
            <a:extLst>
              <a:ext uri="{FF2B5EF4-FFF2-40B4-BE49-F238E27FC236}">
                <a16:creationId xmlns:a16="http://schemas.microsoft.com/office/drawing/2014/main" id="{50022A29-11B3-9E9B-77F1-55E744609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32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4">
            <a:extLst>
              <a:ext uri="{FF2B5EF4-FFF2-40B4-BE49-F238E27FC236}">
                <a16:creationId xmlns:a16="http://schemas.microsoft.com/office/drawing/2014/main" id="{93B4FFFC-3FB5-7428-36FC-751C2C95E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>
            <a:extLst>
              <a:ext uri="{FF2B5EF4-FFF2-40B4-BE49-F238E27FC236}">
                <a16:creationId xmlns:a16="http://schemas.microsoft.com/office/drawing/2014/main" id="{5083054C-3DA7-851D-C2E1-018779ECB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7209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D5111A9A-B603-16AA-6CBE-ECCDB53ABFC9}"/>
              </a:ext>
            </a:extLst>
          </p:cNvPr>
          <p:cNvCxnSpPr>
            <a:cxnSpLocks/>
            <a:stCxn id="175" idx="0"/>
          </p:cNvCxnSpPr>
          <p:nvPr/>
        </p:nvCxnSpPr>
        <p:spPr>
          <a:xfrm flipV="1">
            <a:off x="677216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B88B02C0-085B-AFCD-AB19-0F9FA8E8E871}"/>
              </a:ext>
            </a:extLst>
          </p:cNvPr>
          <p:cNvCxnSpPr>
            <a:cxnSpLocks/>
            <a:stCxn id="176" idx="0"/>
          </p:cNvCxnSpPr>
          <p:nvPr/>
        </p:nvCxnSpPr>
        <p:spPr>
          <a:xfrm flipV="1">
            <a:off x="751146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4A75D874-311B-0273-0ED0-04123AA6AED3}"/>
              </a:ext>
            </a:extLst>
          </p:cNvPr>
          <p:cNvCxnSpPr>
            <a:cxnSpLocks/>
          </p:cNvCxnSpPr>
          <p:nvPr/>
        </p:nvCxnSpPr>
        <p:spPr>
          <a:xfrm flipV="1">
            <a:off x="846510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0502EE6C-2149-4B9B-1D6D-32B3D97A19D4}"/>
              </a:ext>
            </a:extLst>
          </p:cNvPr>
          <p:cNvCxnSpPr>
            <a:cxnSpLocks/>
          </p:cNvCxnSpPr>
          <p:nvPr/>
        </p:nvCxnSpPr>
        <p:spPr>
          <a:xfrm>
            <a:off x="878464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B72A780E-6E66-F6ED-AC02-002469DDD584}"/>
              </a:ext>
            </a:extLst>
          </p:cNvPr>
          <p:cNvCxnSpPr>
            <a:cxnSpLocks/>
          </p:cNvCxnSpPr>
          <p:nvPr/>
        </p:nvCxnSpPr>
        <p:spPr>
          <a:xfrm>
            <a:off x="894021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9CD19AFA-3BE2-134F-019C-AE8D8ED5030D}"/>
              </a:ext>
            </a:extLst>
          </p:cNvPr>
          <p:cNvCxnSpPr>
            <a:cxnSpLocks/>
          </p:cNvCxnSpPr>
          <p:nvPr/>
        </p:nvCxnSpPr>
        <p:spPr>
          <a:xfrm flipV="1">
            <a:off x="677879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01736954-22C8-39F7-68C8-93E351D8DE27}"/>
              </a:ext>
            </a:extLst>
          </p:cNvPr>
          <p:cNvCxnSpPr>
            <a:cxnSpLocks/>
          </p:cNvCxnSpPr>
          <p:nvPr/>
        </p:nvCxnSpPr>
        <p:spPr>
          <a:xfrm>
            <a:off x="685855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B91C9B23-93BB-6E74-A15C-E740A9CA2F2A}"/>
              </a:ext>
            </a:extLst>
          </p:cNvPr>
          <p:cNvCxnSpPr>
            <a:cxnSpLocks/>
          </p:cNvCxnSpPr>
          <p:nvPr/>
        </p:nvCxnSpPr>
        <p:spPr>
          <a:xfrm flipV="1">
            <a:off x="657530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6E7D017-E551-1F6C-3DF9-8F4BA900A991}"/>
              </a:ext>
            </a:extLst>
          </p:cNvPr>
          <p:cNvCxnSpPr>
            <a:cxnSpLocks/>
          </p:cNvCxnSpPr>
          <p:nvPr/>
        </p:nvCxnSpPr>
        <p:spPr>
          <a:xfrm flipV="1">
            <a:off x="750427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562EFD4-4498-808A-C7AC-E3EEA950239A}"/>
              </a:ext>
            </a:extLst>
          </p:cNvPr>
          <p:cNvCxnSpPr>
            <a:cxnSpLocks/>
          </p:cNvCxnSpPr>
          <p:nvPr/>
        </p:nvCxnSpPr>
        <p:spPr>
          <a:xfrm>
            <a:off x="758403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49E1BA46-9310-680E-DB65-43D1E06B9543}"/>
              </a:ext>
            </a:extLst>
          </p:cNvPr>
          <p:cNvCxnSpPr>
            <a:cxnSpLocks/>
          </p:cNvCxnSpPr>
          <p:nvPr/>
        </p:nvCxnSpPr>
        <p:spPr>
          <a:xfrm flipV="1">
            <a:off x="730078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A4E441C8-9620-06DE-E326-F5080E068DB0}"/>
              </a:ext>
            </a:extLst>
          </p:cNvPr>
          <p:cNvCxnSpPr>
            <a:cxnSpLocks/>
          </p:cNvCxnSpPr>
          <p:nvPr/>
        </p:nvCxnSpPr>
        <p:spPr>
          <a:xfrm flipV="1">
            <a:off x="942992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39349281-DE5E-9F6C-31A5-D52697C77D0E}"/>
              </a:ext>
            </a:extLst>
          </p:cNvPr>
          <p:cNvCxnSpPr>
            <a:cxnSpLocks/>
          </p:cNvCxnSpPr>
          <p:nvPr/>
        </p:nvCxnSpPr>
        <p:spPr>
          <a:xfrm>
            <a:off x="950968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B20E8DFB-9C85-CB0F-D744-6998E0A832FE}"/>
              </a:ext>
            </a:extLst>
          </p:cNvPr>
          <p:cNvCxnSpPr>
            <a:cxnSpLocks/>
          </p:cNvCxnSpPr>
          <p:nvPr/>
        </p:nvCxnSpPr>
        <p:spPr>
          <a:xfrm flipV="1">
            <a:off x="922643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93C6D4E3-D48B-7CEC-817E-6E19E5CBDEFD}"/>
              </a:ext>
            </a:extLst>
          </p:cNvPr>
          <p:cNvCxnSpPr>
            <a:cxnSpLocks/>
          </p:cNvCxnSpPr>
          <p:nvPr/>
        </p:nvCxnSpPr>
        <p:spPr>
          <a:xfrm flipV="1">
            <a:off x="1016922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FDF295F8-CFEB-B53C-A7F5-E4A6E31B28FA}"/>
              </a:ext>
            </a:extLst>
          </p:cNvPr>
          <p:cNvCxnSpPr>
            <a:cxnSpLocks/>
          </p:cNvCxnSpPr>
          <p:nvPr/>
        </p:nvCxnSpPr>
        <p:spPr>
          <a:xfrm>
            <a:off x="1024898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1DA2385A-7F9D-73D1-417F-31C72E1989DD}"/>
              </a:ext>
            </a:extLst>
          </p:cNvPr>
          <p:cNvCxnSpPr>
            <a:cxnSpLocks/>
          </p:cNvCxnSpPr>
          <p:nvPr/>
        </p:nvCxnSpPr>
        <p:spPr>
          <a:xfrm flipV="1">
            <a:off x="996574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2" name="Picture 4">
            <a:extLst>
              <a:ext uri="{FF2B5EF4-FFF2-40B4-BE49-F238E27FC236}">
                <a16:creationId xmlns:a16="http://schemas.microsoft.com/office/drawing/2014/main" id="{F17370DD-173C-5E21-9942-671721BAD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Picture 4">
            <a:extLst>
              <a:ext uri="{FF2B5EF4-FFF2-40B4-BE49-F238E27FC236}">
                <a16:creationId xmlns:a16="http://schemas.microsoft.com/office/drawing/2014/main" id="{D1D1D397-FEC6-5B48-2203-B9C10AFD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0214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4">
            <a:extLst>
              <a:ext uri="{FF2B5EF4-FFF2-40B4-BE49-F238E27FC236}">
                <a16:creationId xmlns:a16="http://schemas.microsoft.com/office/drawing/2014/main" id="{84FFA096-B8F9-60F5-28E4-54AFFF0E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426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C2C3A91F-8900-E234-5A77-CDC1BF65607C}"/>
              </a:ext>
            </a:extLst>
          </p:cNvPr>
          <p:cNvCxnSpPr>
            <a:cxnSpLocks/>
          </p:cNvCxnSpPr>
          <p:nvPr/>
        </p:nvCxnSpPr>
        <p:spPr>
          <a:xfrm flipH="1" flipV="1">
            <a:off x="8462243" y="3557127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F364AA8E-9D10-C9EF-CE0E-F395BAFF445E}"/>
              </a:ext>
            </a:extLst>
          </p:cNvPr>
          <p:cNvCxnSpPr>
            <a:cxnSpLocks/>
          </p:cNvCxnSpPr>
          <p:nvPr/>
        </p:nvCxnSpPr>
        <p:spPr>
          <a:xfrm flipV="1">
            <a:off x="745384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5D5FF1F4-7DB3-BAB0-61AD-370F4000D4E9}"/>
              </a:ext>
            </a:extLst>
          </p:cNvPr>
          <p:cNvCxnSpPr>
            <a:cxnSpLocks/>
          </p:cNvCxnSpPr>
          <p:nvPr/>
        </p:nvCxnSpPr>
        <p:spPr>
          <a:xfrm>
            <a:off x="882274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1" name="Picture 4">
            <a:extLst>
              <a:ext uri="{FF2B5EF4-FFF2-40B4-BE49-F238E27FC236}">
                <a16:creationId xmlns:a16="http://schemas.microsoft.com/office/drawing/2014/main" id="{68BC47B3-FE57-46C5-D64C-68DC7C50D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8249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4">
            <a:extLst>
              <a:ext uri="{FF2B5EF4-FFF2-40B4-BE49-F238E27FC236}">
                <a16:creationId xmlns:a16="http://schemas.microsoft.com/office/drawing/2014/main" id="{B87F55F7-2677-AA03-7ADC-08EA52C8D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550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4">
            <a:extLst>
              <a:ext uri="{FF2B5EF4-FFF2-40B4-BE49-F238E27FC236}">
                <a16:creationId xmlns:a16="http://schemas.microsoft.com/office/drawing/2014/main" id="{7AEF24A6-288F-BFA6-9872-43AE4A7ED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948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7EE36EF1-DF4B-1D47-4D23-0FB7CE54DB54}"/>
              </a:ext>
            </a:extLst>
          </p:cNvPr>
          <p:cNvCxnSpPr>
            <a:cxnSpLocks/>
          </p:cNvCxnSpPr>
          <p:nvPr/>
        </p:nvCxnSpPr>
        <p:spPr>
          <a:xfrm flipH="1" flipV="1">
            <a:off x="8477648" y="4647296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6390F91E-42B6-D269-B9CA-C0C8BCDE9A97}"/>
              </a:ext>
            </a:extLst>
          </p:cNvPr>
          <p:cNvCxnSpPr>
            <a:cxnSpLocks/>
          </p:cNvCxnSpPr>
          <p:nvPr/>
        </p:nvCxnSpPr>
        <p:spPr>
          <a:xfrm flipV="1">
            <a:off x="746925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A7691739-26E9-7678-284F-A3829E0B98F7}"/>
              </a:ext>
            </a:extLst>
          </p:cNvPr>
          <p:cNvCxnSpPr>
            <a:cxnSpLocks/>
          </p:cNvCxnSpPr>
          <p:nvPr/>
        </p:nvCxnSpPr>
        <p:spPr>
          <a:xfrm>
            <a:off x="883814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33D19A0B-C424-B644-E4AA-E1F8400ABB91}"/>
              </a:ext>
            </a:extLst>
          </p:cNvPr>
          <p:cNvCxnSpPr>
            <a:cxnSpLocks/>
          </p:cNvCxnSpPr>
          <p:nvPr/>
        </p:nvCxnSpPr>
        <p:spPr>
          <a:xfrm flipV="1">
            <a:off x="957104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9A09D6E2-2EE6-8EDF-F677-ED12C010835C}"/>
              </a:ext>
            </a:extLst>
          </p:cNvPr>
          <p:cNvCxnSpPr>
            <a:cxnSpLocks/>
          </p:cNvCxnSpPr>
          <p:nvPr/>
        </p:nvCxnSpPr>
        <p:spPr>
          <a:xfrm>
            <a:off x="965080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A17388C7-6DFA-24F4-AF77-DE5E73016141}"/>
              </a:ext>
            </a:extLst>
          </p:cNvPr>
          <p:cNvCxnSpPr>
            <a:cxnSpLocks/>
          </p:cNvCxnSpPr>
          <p:nvPr/>
        </p:nvCxnSpPr>
        <p:spPr>
          <a:xfrm flipV="1">
            <a:off x="936755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FC7D5730-0484-11A1-A9E6-D21F55746729}"/>
              </a:ext>
            </a:extLst>
          </p:cNvPr>
          <p:cNvCxnSpPr>
            <a:cxnSpLocks/>
          </p:cNvCxnSpPr>
          <p:nvPr/>
        </p:nvCxnSpPr>
        <p:spPr>
          <a:xfrm flipV="1">
            <a:off x="847764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3414B049-86FE-F436-ECD3-D459FB67CC9B}"/>
              </a:ext>
            </a:extLst>
          </p:cNvPr>
          <p:cNvCxnSpPr>
            <a:cxnSpLocks/>
          </p:cNvCxnSpPr>
          <p:nvPr/>
        </p:nvCxnSpPr>
        <p:spPr>
          <a:xfrm>
            <a:off x="8557408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C448C584-48E5-18BE-FAA3-B9FF48EBF417}"/>
              </a:ext>
            </a:extLst>
          </p:cNvPr>
          <p:cNvCxnSpPr>
            <a:cxnSpLocks/>
          </p:cNvCxnSpPr>
          <p:nvPr/>
        </p:nvCxnSpPr>
        <p:spPr>
          <a:xfrm flipV="1">
            <a:off x="827416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5AC550DA-2B16-0AFD-9A03-3C128E8C9390}"/>
              </a:ext>
            </a:extLst>
          </p:cNvPr>
          <p:cNvCxnSpPr>
            <a:cxnSpLocks/>
          </p:cNvCxnSpPr>
          <p:nvPr/>
        </p:nvCxnSpPr>
        <p:spPr>
          <a:xfrm flipV="1">
            <a:off x="745384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C2D090B3-394F-BC98-FC0F-7E2AA448CE90}"/>
              </a:ext>
            </a:extLst>
          </p:cNvPr>
          <p:cNvCxnSpPr>
            <a:cxnSpLocks/>
          </p:cNvCxnSpPr>
          <p:nvPr/>
        </p:nvCxnSpPr>
        <p:spPr>
          <a:xfrm>
            <a:off x="753360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C6530EAD-0248-8732-41D2-636D14D98021}"/>
              </a:ext>
            </a:extLst>
          </p:cNvPr>
          <p:cNvCxnSpPr>
            <a:cxnSpLocks/>
          </p:cNvCxnSpPr>
          <p:nvPr/>
        </p:nvCxnSpPr>
        <p:spPr>
          <a:xfrm flipV="1">
            <a:off x="725036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5" name="Picture 234">
            <a:extLst>
              <a:ext uri="{FF2B5EF4-FFF2-40B4-BE49-F238E27FC236}">
                <a16:creationId xmlns:a16="http://schemas.microsoft.com/office/drawing/2014/main" id="{503CC80B-CC60-E431-1B32-63ECB14D4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518" y="5924942"/>
            <a:ext cx="270449" cy="270450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85419C19-70FD-E81F-E95E-31A0FB032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391" y="5924942"/>
            <a:ext cx="270449" cy="270450"/>
          </a:xfrm>
          <a:prstGeom prst="rect">
            <a:avLst/>
          </a:prstGeom>
        </p:spPr>
      </p:pic>
      <p:pic>
        <p:nvPicPr>
          <p:cNvPr id="237" name="Picture 4">
            <a:extLst>
              <a:ext uri="{FF2B5EF4-FFF2-40B4-BE49-F238E27FC236}">
                <a16:creationId xmlns:a16="http://schemas.microsoft.com/office/drawing/2014/main" id="{D3418EFE-3BB6-38F5-1216-2C0254EE2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3480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" name="Picture 4">
            <a:extLst>
              <a:ext uri="{FF2B5EF4-FFF2-40B4-BE49-F238E27FC236}">
                <a16:creationId xmlns:a16="http://schemas.microsoft.com/office/drawing/2014/main" id="{5C3AE132-397D-FE30-70BB-1558E1352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9259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4F05DE5D-3084-F770-15A6-D0349E695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732" y="5942980"/>
            <a:ext cx="270449" cy="270450"/>
          </a:xfrm>
          <a:prstGeom prst="rect">
            <a:avLst/>
          </a:prstGeom>
        </p:spPr>
      </p:pic>
      <p:pic>
        <p:nvPicPr>
          <p:cNvPr id="242" name="Picture 241">
            <a:extLst>
              <a:ext uri="{FF2B5EF4-FFF2-40B4-BE49-F238E27FC236}">
                <a16:creationId xmlns:a16="http://schemas.microsoft.com/office/drawing/2014/main" id="{1BF96ED1-64AB-3BC6-CA60-B41EF3B07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993" y="5942980"/>
            <a:ext cx="270450" cy="270450"/>
          </a:xfrm>
          <a:prstGeom prst="rect">
            <a:avLst/>
          </a:prstGeom>
        </p:spPr>
      </p:pic>
      <p:pic>
        <p:nvPicPr>
          <p:cNvPr id="243" name="Picture 242">
            <a:extLst>
              <a:ext uri="{FF2B5EF4-FFF2-40B4-BE49-F238E27FC236}">
                <a16:creationId xmlns:a16="http://schemas.microsoft.com/office/drawing/2014/main" id="{99F17FC2-FF61-6446-4FB1-65901FB427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844" y="5951081"/>
            <a:ext cx="270450" cy="270450"/>
          </a:xfrm>
          <a:prstGeom prst="rect">
            <a:avLst/>
          </a:prstGeom>
        </p:spPr>
      </p:pic>
      <p:pic>
        <p:nvPicPr>
          <p:cNvPr id="244" name="Picture 243">
            <a:extLst>
              <a:ext uri="{FF2B5EF4-FFF2-40B4-BE49-F238E27FC236}">
                <a16:creationId xmlns:a16="http://schemas.microsoft.com/office/drawing/2014/main" id="{8C4266B8-DBE0-EFB3-992A-EA69349450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963" y="5960300"/>
            <a:ext cx="253129" cy="253130"/>
          </a:xfrm>
          <a:prstGeom prst="rect">
            <a:avLst/>
          </a:prstGeom>
        </p:spPr>
      </p:pic>
      <p:pic>
        <p:nvPicPr>
          <p:cNvPr id="245" name="Picture 4">
            <a:extLst>
              <a:ext uri="{FF2B5EF4-FFF2-40B4-BE49-F238E27FC236}">
                <a16:creationId xmlns:a16="http://schemas.microsoft.com/office/drawing/2014/main" id="{73F44485-C30D-4A11-F60C-42DDACABA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42589" y="588790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57AED00-E23E-A0C6-4164-2DD4248EB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0FB8B9-1CA5-3EAB-27DB-ACDD1B9E7734}"/>
              </a:ext>
            </a:extLst>
          </p:cNvPr>
          <p:cNvSpPr txBox="1"/>
          <p:nvPr/>
        </p:nvSpPr>
        <p:spPr>
          <a:xfrm>
            <a:off x="630254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6790FB-9A15-3FAE-71C5-E1716A4A59FC}"/>
              </a:ext>
            </a:extLst>
          </p:cNvPr>
          <p:cNvSpPr txBox="1"/>
          <p:nvPr/>
        </p:nvSpPr>
        <p:spPr>
          <a:xfrm>
            <a:off x="703521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Windows\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432217-1EF3-9EC9-38E6-47D7D3E5F94A}"/>
              </a:ext>
            </a:extLst>
          </p:cNvPr>
          <p:cNvSpPr txBox="1"/>
          <p:nvPr/>
        </p:nvSpPr>
        <p:spPr>
          <a:xfrm>
            <a:off x="894339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C98673-02D2-1456-9687-B32923521FCC}"/>
              </a:ext>
            </a:extLst>
          </p:cNvPr>
          <p:cNvSpPr txBox="1"/>
          <p:nvPr/>
        </p:nvSpPr>
        <p:spPr>
          <a:xfrm>
            <a:off x="9679517" y="3169891"/>
            <a:ext cx="1061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 (x86)\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703499-DA82-F8F8-9688-67FCC88BACA0}"/>
              </a:ext>
            </a:extLst>
          </p:cNvPr>
          <p:cNvSpPr txBox="1"/>
          <p:nvPr/>
        </p:nvSpPr>
        <p:spPr>
          <a:xfrm>
            <a:off x="799089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Users\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95371D-EB83-A031-D956-05314ED24E2B}"/>
              </a:ext>
            </a:extLst>
          </p:cNvPr>
          <p:cNvSpPr txBox="1"/>
          <p:nvPr/>
        </p:nvSpPr>
        <p:spPr>
          <a:xfrm>
            <a:off x="801284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698C18-129F-D9B9-E04D-88EA953254E7}"/>
              </a:ext>
            </a:extLst>
          </p:cNvPr>
          <p:cNvSpPr txBox="1"/>
          <p:nvPr/>
        </p:nvSpPr>
        <p:spPr>
          <a:xfrm>
            <a:off x="904789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E98685-8BFD-3DA4-0293-BBA44441344A}"/>
              </a:ext>
            </a:extLst>
          </p:cNvPr>
          <p:cNvSpPr txBox="1"/>
          <p:nvPr/>
        </p:nvSpPr>
        <p:spPr>
          <a:xfrm>
            <a:off x="700001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A2382A-0150-AE29-460F-0F0C802C16F4}"/>
              </a:ext>
            </a:extLst>
          </p:cNvPr>
          <p:cNvSpPr txBox="1"/>
          <p:nvPr/>
        </p:nvSpPr>
        <p:spPr>
          <a:xfrm>
            <a:off x="800139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7B672B-BA5D-67C1-7586-C27D07937E18}"/>
              </a:ext>
            </a:extLst>
          </p:cNvPr>
          <p:cNvSpPr txBox="1"/>
          <p:nvPr/>
        </p:nvSpPr>
        <p:spPr>
          <a:xfrm>
            <a:off x="908525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3077F6-5A34-6E19-8E87-14B34AA2BD2B}"/>
              </a:ext>
            </a:extLst>
          </p:cNvPr>
          <p:cNvSpPr txBox="1"/>
          <p:nvPr/>
        </p:nvSpPr>
        <p:spPr>
          <a:xfrm>
            <a:off x="695468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566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11438-7469-62F9-4F78-2E332E993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F4656-C6F3-572B-03A3-6B2CE3117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13" y="119960"/>
            <a:ext cx="10515600" cy="1325563"/>
          </a:xfrm>
        </p:spPr>
        <p:txBody>
          <a:bodyPr/>
          <a:lstStyle/>
          <a:p>
            <a:r>
              <a:rPr lang="en-US" dirty="0"/>
              <a:t>Other users can do the same in their user folder</a:t>
            </a:r>
          </a:p>
        </p:txBody>
      </p:sp>
      <p:pic>
        <p:nvPicPr>
          <p:cNvPr id="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FF35749-E640-85DC-55E0-1C6A2E8D3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F594B7-4F61-DC2E-670F-FB2D5F77D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66" y="1697323"/>
            <a:ext cx="793750" cy="793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AC3AB2-F250-5205-143D-1AEB1D877E39}"/>
              </a:ext>
            </a:extLst>
          </p:cNvPr>
          <p:cNvSpPr txBox="1"/>
          <p:nvPr/>
        </p:nvSpPr>
        <p:spPr>
          <a:xfrm>
            <a:off x="1761589" y="1452472"/>
            <a:ext cx="952500" cy="307777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Mac/Unix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CE77D7-BCD2-E1FE-7CF6-2588CC909435}"/>
              </a:ext>
            </a:extLst>
          </p:cNvPr>
          <p:cNvSpPr txBox="1"/>
          <p:nvPr/>
        </p:nvSpPr>
        <p:spPr>
          <a:xfrm>
            <a:off x="7990891" y="1452472"/>
            <a:ext cx="952500" cy="30777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Windows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21FEAE-3130-4F58-E728-063D7F02CA70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36AA5F-7A04-8C71-56E5-FC7A8ADE6618}"/>
              </a:ext>
            </a:extLst>
          </p:cNvPr>
          <p:cNvSpPr txBox="1"/>
          <p:nvPr/>
        </p:nvSpPr>
        <p:spPr>
          <a:xfrm>
            <a:off x="7990891" y="1938573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C:\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0F2CE5F-AC13-B811-792B-B5EF3A8E8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C7C05FF-AE4B-C3F1-3B7F-DF4A55E1B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9E04088-E851-6729-90D8-7F6F49B76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2E0CD79-6698-DAC9-2D65-A7AF26C2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F91B57B-6A18-8819-0B3A-249EE129D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5119BD-F84E-8D3C-5CBC-4E41FB578AC7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F12CB3-9C55-24DB-5459-F7A552D37F1F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73E4E0-4827-6E54-0F98-F36F68ADB616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664D66-A3AE-7E7A-1785-DA0B23D23509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49FF24-01ED-1F03-74A9-066EF9258A86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99571F5-5973-13D3-96FD-F1FAF25A3CB8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5D754F-2BAB-7636-D1C5-39F9F7A95C41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1332B2-3C73-9F9D-28C0-93AF6CA601C3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8670B1-F8F4-7D8E-93FD-43F1AE29F76D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EB670A-E3C1-51A1-29F1-2D9EEC576AA5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23CD393-8F51-7CFB-1107-70B28725CAC1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D0CF72-3C48-50FC-EE00-15F386C85BF3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C11976C-F213-5912-2541-AE3A20278416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83BDC1C-4618-3370-C356-32C44BDB4DE0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6A8E442-DC39-94DA-9E87-8C158E84FDCB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7453D40-EFCC-A9A7-C0BA-5BB54B89C3C7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A70EEFA-365A-B234-FB01-E99D3B298015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F739E62-B065-C76A-8284-0B22ECF0BA37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F27EB1-586C-D2CE-EDEA-427084EBE500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A6AA405-E0EB-A96E-92B3-D8EEC0644C13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07C3D8C-9A34-BDFC-0B8B-B143C54046FF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1B515F8-2FDD-9CC9-9BFA-FD8C10A6D339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1CBAD0F-9898-E9BD-B1B6-A61072E0E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73E3D3C-7B35-1739-20A1-4466911830B8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8253E40-A1AE-65C2-EEAC-E43AFFB89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A23B7CA-1641-1AF8-AB5A-8311A2D37F63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C0C524D-F22C-E8E1-9550-F6C76A37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962FF94-24EF-E5B1-C7B2-A161F0A3972B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1AB2768-35DA-178D-E5BF-D510A0931A21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B40423D-D5F6-F808-496D-1D31F272E6B9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5927DB0-F5AE-82CE-F3B6-09485B699828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699A803-F684-93C8-1AB4-A99E5C6F0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B08DA29-44AD-78E0-74C4-3B561ADF7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3523B9C-9B11-6553-E2FB-B2407AE32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8C9C643-76BE-CD37-F210-EB002AB03010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19E0CA5-F958-E375-03BC-27587E4717B8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B5887C6-71AD-95E6-C2B9-5A6BAE952DC5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77CE8177-0424-3C4B-6937-712D43D2626F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0DB95AF-4F8A-D638-6FD2-4C050A09D99C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33A2D46-0269-0ACF-0AF0-994C0E28DE49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12AB018-9B00-4F1D-70F0-314A09AD5D85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E1FE2D5-C272-2A3B-DB8A-B1F6CA038AD1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12AF0D9-172E-EA31-65C4-2C74A3F9DF31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296F477-0C43-A09D-7899-96C51C222F30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17513A5-DA4A-AD7F-91D7-3B3745BEDEC8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0A3F51F-42FE-6988-70A2-98D3AB5BC3B0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2EB3CA2-6E27-E3C9-91FD-BF5297EB97CF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558EDBC-DAE9-48AD-7365-1F8A2930D5FB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72F22CB-3328-E4D1-AA64-A0EBFBACF2D6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76AEC2D-6E2F-A60E-27DA-78C65FBF00DE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ECE6490-E8F6-1D4F-D1C5-F79BE14139AD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631FC83-5C8D-96F5-11FE-C6FEC32C729B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6AB9899-5CED-96E8-6CFD-8336636C4367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88A1AC1-7C36-E7AB-B1A9-1D3940975624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D329E48-82EB-6FC7-30AF-2265EC268B1B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6" name="Picture 95">
            <a:extLst>
              <a:ext uri="{FF2B5EF4-FFF2-40B4-BE49-F238E27FC236}">
                <a16:creationId xmlns:a16="http://schemas.microsoft.com/office/drawing/2014/main" id="{5748C66A-0121-313B-98E7-C10B96207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2591D3E6-E5CC-FE9A-AADC-F31AA23DC7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9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B7EA56D-AA8D-3091-5F31-354673F9E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CCB07FD-4139-C489-AFC5-77C42C10D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0539577B-BACD-5E26-9FAC-6E4E70BCCB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CF2D75F-D712-AE3E-2924-160844F45F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46DF6877-10E2-B6AD-0B38-EC11880CD5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6768328-F434-41F0-E8B1-592CDC2AF2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175" name="Picture 4">
            <a:extLst>
              <a:ext uri="{FF2B5EF4-FFF2-40B4-BE49-F238E27FC236}">
                <a16:creationId xmlns:a16="http://schemas.microsoft.com/office/drawing/2014/main" id="{5FCFA277-F5F8-5C87-19DC-4BBEDCBDD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848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4">
            <a:extLst>
              <a:ext uri="{FF2B5EF4-FFF2-40B4-BE49-F238E27FC236}">
                <a16:creationId xmlns:a16="http://schemas.microsoft.com/office/drawing/2014/main" id="{2AFF1045-AD6E-2B60-A11A-EC88434F5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7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>
            <a:extLst>
              <a:ext uri="{FF2B5EF4-FFF2-40B4-BE49-F238E27FC236}">
                <a16:creationId xmlns:a16="http://schemas.microsoft.com/office/drawing/2014/main" id="{C7AD4473-EDD1-393C-8E3F-0BF24D594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32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4">
            <a:extLst>
              <a:ext uri="{FF2B5EF4-FFF2-40B4-BE49-F238E27FC236}">
                <a16:creationId xmlns:a16="http://schemas.microsoft.com/office/drawing/2014/main" id="{CBB0F0D8-CA91-5C16-6BAF-1EED75382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>
            <a:extLst>
              <a:ext uri="{FF2B5EF4-FFF2-40B4-BE49-F238E27FC236}">
                <a16:creationId xmlns:a16="http://schemas.microsoft.com/office/drawing/2014/main" id="{8FB1465A-DCDC-1CFA-AEC5-DE3EE7A8C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7209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52CEC0D6-9B86-615C-C657-ADDA85900EA8}"/>
              </a:ext>
            </a:extLst>
          </p:cNvPr>
          <p:cNvCxnSpPr>
            <a:cxnSpLocks/>
            <a:stCxn id="175" idx="0"/>
          </p:cNvCxnSpPr>
          <p:nvPr/>
        </p:nvCxnSpPr>
        <p:spPr>
          <a:xfrm flipV="1">
            <a:off x="677216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2233ADA9-C620-8523-9CB9-A2F67BE8C536}"/>
              </a:ext>
            </a:extLst>
          </p:cNvPr>
          <p:cNvCxnSpPr>
            <a:cxnSpLocks/>
            <a:stCxn id="176" idx="0"/>
          </p:cNvCxnSpPr>
          <p:nvPr/>
        </p:nvCxnSpPr>
        <p:spPr>
          <a:xfrm flipV="1">
            <a:off x="751146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E62A44A1-FBA4-8554-DDD5-5F4EBF52D5B1}"/>
              </a:ext>
            </a:extLst>
          </p:cNvPr>
          <p:cNvCxnSpPr>
            <a:cxnSpLocks/>
          </p:cNvCxnSpPr>
          <p:nvPr/>
        </p:nvCxnSpPr>
        <p:spPr>
          <a:xfrm flipV="1">
            <a:off x="846510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5DAFD69C-9DF0-C9E6-6D6A-69F0236A5628}"/>
              </a:ext>
            </a:extLst>
          </p:cNvPr>
          <p:cNvCxnSpPr>
            <a:cxnSpLocks/>
          </p:cNvCxnSpPr>
          <p:nvPr/>
        </p:nvCxnSpPr>
        <p:spPr>
          <a:xfrm>
            <a:off x="878464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4B40488F-92F5-7A79-7705-002701B7BB53}"/>
              </a:ext>
            </a:extLst>
          </p:cNvPr>
          <p:cNvCxnSpPr>
            <a:cxnSpLocks/>
          </p:cNvCxnSpPr>
          <p:nvPr/>
        </p:nvCxnSpPr>
        <p:spPr>
          <a:xfrm>
            <a:off x="894021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E6E7D4D9-70F7-DCB9-9EFE-50113E4F99A7}"/>
              </a:ext>
            </a:extLst>
          </p:cNvPr>
          <p:cNvCxnSpPr>
            <a:cxnSpLocks/>
          </p:cNvCxnSpPr>
          <p:nvPr/>
        </p:nvCxnSpPr>
        <p:spPr>
          <a:xfrm flipV="1">
            <a:off x="677879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D5FC3476-70FC-278C-01EB-FE8D63B10950}"/>
              </a:ext>
            </a:extLst>
          </p:cNvPr>
          <p:cNvCxnSpPr>
            <a:cxnSpLocks/>
          </p:cNvCxnSpPr>
          <p:nvPr/>
        </p:nvCxnSpPr>
        <p:spPr>
          <a:xfrm>
            <a:off x="685855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BCD27147-B97E-C125-BE4B-5B47244103AD}"/>
              </a:ext>
            </a:extLst>
          </p:cNvPr>
          <p:cNvCxnSpPr>
            <a:cxnSpLocks/>
          </p:cNvCxnSpPr>
          <p:nvPr/>
        </p:nvCxnSpPr>
        <p:spPr>
          <a:xfrm flipV="1">
            <a:off x="657530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E691A85D-8127-5002-C84A-705758A53A96}"/>
              </a:ext>
            </a:extLst>
          </p:cNvPr>
          <p:cNvCxnSpPr>
            <a:cxnSpLocks/>
          </p:cNvCxnSpPr>
          <p:nvPr/>
        </p:nvCxnSpPr>
        <p:spPr>
          <a:xfrm flipV="1">
            <a:off x="750427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92D5DD1A-4B04-5F58-368E-A27BB66C7081}"/>
              </a:ext>
            </a:extLst>
          </p:cNvPr>
          <p:cNvCxnSpPr>
            <a:cxnSpLocks/>
          </p:cNvCxnSpPr>
          <p:nvPr/>
        </p:nvCxnSpPr>
        <p:spPr>
          <a:xfrm>
            <a:off x="758403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C9940BC0-F8DA-4766-332C-F37D6768C510}"/>
              </a:ext>
            </a:extLst>
          </p:cNvPr>
          <p:cNvCxnSpPr>
            <a:cxnSpLocks/>
          </p:cNvCxnSpPr>
          <p:nvPr/>
        </p:nvCxnSpPr>
        <p:spPr>
          <a:xfrm flipV="1">
            <a:off x="730078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2E4D7A88-2A6C-872B-16AD-B631D93E6325}"/>
              </a:ext>
            </a:extLst>
          </p:cNvPr>
          <p:cNvCxnSpPr>
            <a:cxnSpLocks/>
          </p:cNvCxnSpPr>
          <p:nvPr/>
        </p:nvCxnSpPr>
        <p:spPr>
          <a:xfrm flipV="1">
            <a:off x="942992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2BEBB0E1-1C3D-96FA-C270-8294D6FC7E64}"/>
              </a:ext>
            </a:extLst>
          </p:cNvPr>
          <p:cNvCxnSpPr>
            <a:cxnSpLocks/>
          </p:cNvCxnSpPr>
          <p:nvPr/>
        </p:nvCxnSpPr>
        <p:spPr>
          <a:xfrm>
            <a:off x="950968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893815B5-7915-F482-0E65-F04C84CAD431}"/>
              </a:ext>
            </a:extLst>
          </p:cNvPr>
          <p:cNvCxnSpPr>
            <a:cxnSpLocks/>
          </p:cNvCxnSpPr>
          <p:nvPr/>
        </p:nvCxnSpPr>
        <p:spPr>
          <a:xfrm flipV="1">
            <a:off x="922643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4121E2F1-08B0-8749-E3EC-FF4340695030}"/>
              </a:ext>
            </a:extLst>
          </p:cNvPr>
          <p:cNvCxnSpPr>
            <a:cxnSpLocks/>
          </p:cNvCxnSpPr>
          <p:nvPr/>
        </p:nvCxnSpPr>
        <p:spPr>
          <a:xfrm flipV="1">
            <a:off x="1016922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EBA52F6C-32C8-BAAE-FF75-B2211CCD135F}"/>
              </a:ext>
            </a:extLst>
          </p:cNvPr>
          <p:cNvCxnSpPr>
            <a:cxnSpLocks/>
          </p:cNvCxnSpPr>
          <p:nvPr/>
        </p:nvCxnSpPr>
        <p:spPr>
          <a:xfrm>
            <a:off x="1024898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8FDFD256-6ACC-2CC7-2699-844A398098B4}"/>
              </a:ext>
            </a:extLst>
          </p:cNvPr>
          <p:cNvCxnSpPr>
            <a:cxnSpLocks/>
          </p:cNvCxnSpPr>
          <p:nvPr/>
        </p:nvCxnSpPr>
        <p:spPr>
          <a:xfrm flipV="1">
            <a:off x="996574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2" name="Picture 4">
            <a:extLst>
              <a:ext uri="{FF2B5EF4-FFF2-40B4-BE49-F238E27FC236}">
                <a16:creationId xmlns:a16="http://schemas.microsoft.com/office/drawing/2014/main" id="{34673A1E-D1B1-D427-8BE3-25CE39D6D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Picture 4">
            <a:extLst>
              <a:ext uri="{FF2B5EF4-FFF2-40B4-BE49-F238E27FC236}">
                <a16:creationId xmlns:a16="http://schemas.microsoft.com/office/drawing/2014/main" id="{2670E1A0-D827-F608-1EA1-33F888AA2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0214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4">
            <a:extLst>
              <a:ext uri="{FF2B5EF4-FFF2-40B4-BE49-F238E27FC236}">
                <a16:creationId xmlns:a16="http://schemas.microsoft.com/office/drawing/2014/main" id="{752AA6FC-D3DE-5251-4745-02AA91757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426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3D9D275C-D5CD-6C0D-4CD5-8A16DFDAE670}"/>
              </a:ext>
            </a:extLst>
          </p:cNvPr>
          <p:cNvCxnSpPr>
            <a:cxnSpLocks/>
          </p:cNvCxnSpPr>
          <p:nvPr/>
        </p:nvCxnSpPr>
        <p:spPr>
          <a:xfrm flipH="1" flipV="1">
            <a:off x="8462243" y="3557127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4943BCA1-B7CA-3B86-BE5C-CA681137028E}"/>
              </a:ext>
            </a:extLst>
          </p:cNvPr>
          <p:cNvCxnSpPr>
            <a:cxnSpLocks/>
          </p:cNvCxnSpPr>
          <p:nvPr/>
        </p:nvCxnSpPr>
        <p:spPr>
          <a:xfrm flipV="1">
            <a:off x="745384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4852BFC6-4755-4FDE-46F3-150BF1E320F3}"/>
              </a:ext>
            </a:extLst>
          </p:cNvPr>
          <p:cNvCxnSpPr>
            <a:cxnSpLocks/>
          </p:cNvCxnSpPr>
          <p:nvPr/>
        </p:nvCxnSpPr>
        <p:spPr>
          <a:xfrm>
            <a:off x="882274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1" name="Picture 4">
            <a:extLst>
              <a:ext uri="{FF2B5EF4-FFF2-40B4-BE49-F238E27FC236}">
                <a16:creationId xmlns:a16="http://schemas.microsoft.com/office/drawing/2014/main" id="{7726C90B-2350-6521-81E1-DF2A0C2F2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8249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4">
            <a:extLst>
              <a:ext uri="{FF2B5EF4-FFF2-40B4-BE49-F238E27FC236}">
                <a16:creationId xmlns:a16="http://schemas.microsoft.com/office/drawing/2014/main" id="{78443C34-C4D4-667C-8325-DE25B8577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550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4">
            <a:extLst>
              <a:ext uri="{FF2B5EF4-FFF2-40B4-BE49-F238E27FC236}">
                <a16:creationId xmlns:a16="http://schemas.microsoft.com/office/drawing/2014/main" id="{5029B665-F5EA-8C17-7A6B-B1F2062D1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948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53DB3D8A-6763-2432-1018-9783DB1E0814}"/>
              </a:ext>
            </a:extLst>
          </p:cNvPr>
          <p:cNvCxnSpPr>
            <a:cxnSpLocks/>
          </p:cNvCxnSpPr>
          <p:nvPr/>
        </p:nvCxnSpPr>
        <p:spPr>
          <a:xfrm flipH="1" flipV="1">
            <a:off x="8477648" y="4647296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8823545B-87A0-B820-DFE3-024F9E1A2088}"/>
              </a:ext>
            </a:extLst>
          </p:cNvPr>
          <p:cNvCxnSpPr>
            <a:cxnSpLocks/>
          </p:cNvCxnSpPr>
          <p:nvPr/>
        </p:nvCxnSpPr>
        <p:spPr>
          <a:xfrm flipV="1">
            <a:off x="746925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3B9AB597-8486-0AA6-D2BD-01495B34A5C7}"/>
              </a:ext>
            </a:extLst>
          </p:cNvPr>
          <p:cNvCxnSpPr>
            <a:cxnSpLocks/>
          </p:cNvCxnSpPr>
          <p:nvPr/>
        </p:nvCxnSpPr>
        <p:spPr>
          <a:xfrm>
            <a:off x="883814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15A90D1D-0C26-C7F8-20A5-ACAF6B1523B0}"/>
              </a:ext>
            </a:extLst>
          </p:cNvPr>
          <p:cNvCxnSpPr>
            <a:cxnSpLocks/>
          </p:cNvCxnSpPr>
          <p:nvPr/>
        </p:nvCxnSpPr>
        <p:spPr>
          <a:xfrm flipV="1">
            <a:off x="745722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A633165F-0ACD-FD0C-D099-A2CB1E802371}"/>
              </a:ext>
            </a:extLst>
          </p:cNvPr>
          <p:cNvCxnSpPr>
            <a:cxnSpLocks/>
          </p:cNvCxnSpPr>
          <p:nvPr/>
        </p:nvCxnSpPr>
        <p:spPr>
          <a:xfrm>
            <a:off x="753698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2082D8C8-F9D8-C3F3-7C48-309335BAF510}"/>
              </a:ext>
            </a:extLst>
          </p:cNvPr>
          <p:cNvCxnSpPr>
            <a:cxnSpLocks/>
          </p:cNvCxnSpPr>
          <p:nvPr/>
        </p:nvCxnSpPr>
        <p:spPr>
          <a:xfrm flipV="1">
            <a:off x="725374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C1B73BB4-74BD-95EF-86E6-048D7F195D13}"/>
              </a:ext>
            </a:extLst>
          </p:cNvPr>
          <p:cNvCxnSpPr>
            <a:cxnSpLocks/>
          </p:cNvCxnSpPr>
          <p:nvPr/>
        </p:nvCxnSpPr>
        <p:spPr>
          <a:xfrm flipV="1">
            <a:off x="949128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F8064F4E-B3CA-5CDB-5384-475A3D8C1F4C}"/>
              </a:ext>
            </a:extLst>
          </p:cNvPr>
          <p:cNvCxnSpPr>
            <a:cxnSpLocks/>
          </p:cNvCxnSpPr>
          <p:nvPr/>
        </p:nvCxnSpPr>
        <p:spPr>
          <a:xfrm>
            <a:off x="957104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F6FE59E3-E72A-D2FE-A119-FF68729DF719}"/>
              </a:ext>
            </a:extLst>
          </p:cNvPr>
          <p:cNvCxnSpPr>
            <a:cxnSpLocks/>
          </p:cNvCxnSpPr>
          <p:nvPr/>
        </p:nvCxnSpPr>
        <p:spPr>
          <a:xfrm flipV="1">
            <a:off x="928779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BAD0045A-95A0-14D5-9941-47C342ABD039}"/>
              </a:ext>
            </a:extLst>
          </p:cNvPr>
          <p:cNvCxnSpPr>
            <a:cxnSpLocks/>
          </p:cNvCxnSpPr>
          <p:nvPr/>
        </p:nvCxnSpPr>
        <p:spPr>
          <a:xfrm flipV="1">
            <a:off x="957104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0B130A9E-6053-B55F-F1A1-5557A880798E}"/>
              </a:ext>
            </a:extLst>
          </p:cNvPr>
          <p:cNvCxnSpPr>
            <a:cxnSpLocks/>
          </p:cNvCxnSpPr>
          <p:nvPr/>
        </p:nvCxnSpPr>
        <p:spPr>
          <a:xfrm>
            <a:off x="965080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F2342CD4-29DF-6B85-C07D-B7C92746736F}"/>
              </a:ext>
            </a:extLst>
          </p:cNvPr>
          <p:cNvCxnSpPr>
            <a:cxnSpLocks/>
          </p:cNvCxnSpPr>
          <p:nvPr/>
        </p:nvCxnSpPr>
        <p:spPr>
          <a:xfrm flipV="1">
            <a:off x="936755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77F16726-6C7A-D73D-92AD-41B4D95E7EBD}"/>
              </a:ext>
            </a:extLst>
          </p:cNvPr>
          <p:cNvCxnSpPr>
            <a:cxnSpLocks/>
          </p:cNvCxnSpPr>
          <p:nvPr/>
        </p:nvCxnSpPr>
        <p:spPr>
          <a:xfrm flipV="1">
            <a:off x="847764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798F9D04-F652-409B-CA4A-B29C9789075D}"/>
              </a:ext>
            </a:extLst>
          </p:cNvPr>
          <p:cNvCxnSpPr>
            <a:cxnSpLocks/>
          </p:cNvCxnSpPr>
          <p:nvPr/>
        </p:nvCxnSpPr>
        <p:spPr>
          <a:xfrm>
            <a:off x="8557408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BFF8FE2B-8431-B409-F7EE-A111B09D08ED}"/>
              </a:ext>
            </a:extLst>
          </p:cNvPr>
          <p:cNvCxnSpPr>
            <a:cxnSpLocks/>
          </p:cNvCxnSpPr>
          <p:nvPr/>
        </p:nvCxnSpPr>
        <p:spPr>
          <a:xfrm flipV="1">
            <a:off x="827416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D450F670-1F8C-4204-4B36-7A0EB2B6C07D}"/>
              </a:ext>
            </a:extLst>
          </p:cNvPr>
          <p:cNvCxnSpPr>
            <a:cxnSpLocks/>
          </p:cNvCxnSpPr>
          <p:nvPr/>
        </p:nvCxnSpPr>
        <p:spPr>
          <a:xfrm flipV="1">
            <a:off x="745384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EB2989D6-A9DB-B72D-2AA7-E52665A783E6}"/>
              </a:ext>
            </a:extLst>
          </p:cNvPr>
          <p:cNvCxnSpPr>
            <a:cxnSpLocks/>
          </p:cNvCxnSpPr>
          <p:nvPr/>
        </p:nvCxnSpPr>
        <p:spPr>
          <a:xfrm>
            <a:off x="753360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88FB80E6-3560-A9F6-0215-42893EAA6FD4}"/>
              </a:ext>
            </a:extLst>
          </p:cNvPr>
          <p:cNvCxnSpPr>
            <a:cxnSpLocks/>
          </p:cNvCxnSpPr>
          <p:nvPr/>
        </p:nvCxnSpPr>
        <p:spPr>
          <a:xfrm flipV="1">
            <a:off x="725036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5" name="Picture 234">
            <a:extLst>
              <a:ext uri="{FF2B5EF4-FFF2-40B4-BE49-F238E27FC236}">
                <a16:creationId xmlns:a16="http://schemas.microsoft.com/office/drawing/2014/main" id="{B74F5A39-C12A-FFB4-9B9E-C27623126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518" y="5924942"/>
            <a:ext cx="270449" cy="270450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77C97B49-52D9-BA79-FD1F-C6BC54CFC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391" y="5924942"/>
            <a:ext cx="270449" cy="270450"/>
          </a:xfrm>
          <a:prstGeom prst="rect">
            <a:avLst/>
          </a:prstGeom>
        </p:spPr>
      </p:pic>
      <p:pic>
        <p:nvPicPr>
          <p:cNvPr id="237" name="Picture 4">
            <a:extLst>
              <a:ext uri="{FF2B5EF4-FFF2-40B4-BE49-F238E27FC236}">
                <a16:creationId xmlns:a16="http://schemas.microsoft.com/office/drawing/2014/main" id="{50BF7645-91CB-80F4-27B7-2DFD04DC6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3480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" name="Picture 4">
            <a:extLst>
              <a:ext uri="{FF2B5EF4-FFF2-40B4-BE49-F238E27FC236}">
                <a16:creationId xmlns:a16="http://schemas.microsoft.com/office/drawing/2014/main" id="{53674AE6-7F9C-7F1E-7F6B-A53B47AC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9259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2D2B053E-80A2-2A5B-2DC4-33E9C0E61C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732" y="5942980"/>
            <a:ext cx="270449" cy="270450"/>
          </a:xfrm>
          <a:prstGeom prst="rect">
            <a:avLst/>
          </a:prstGeom>
        </p:spPr>
      </p:pic>
      <p:pic>
        <p:nvPicPr>
          <p:cNvPr id="242" name="Picture 241">
            <a:extLst>
              <a:ext uri="{FF2B5EF4-FFF2-40B4-BE49-F238E27FC236}">
                <a16:creationId xmlns:a16="http://schemas.microsoft.com/office/drawing/2014/main" id="{6D16A9BC-3832-ED34-C124-1A07DB9C05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993" y="5942980"/>
            <a:ext cx="270450" cy="270450"/>
          </a:xfrm>
          <a:prstGeom prst="rect">
            <a:avLst/>
          </a:prstGeom>
        </p:spPr>
      </p:pic>
      <p:pic>
        <p:nvPicPr>
          <p:cNvPr id="243" name="Picture 242">
            <a:extLst>
              <a:ext uri="{FF2B5EF4-FFF2-40B4-BE49-F238E27FC236}">
                <a16:creationId xmlns:a16="http://schemas.microsoft.com/office/drawing/2014/main" id="{5721B50C-E1BF-9730-FC2D-A2A4EF4B89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844" y="5951081"/>
            <a:ext cx="270450" cy="270450"/>
          </a:xfrm>
          <a:prstGeom prst="rect">
            <a:avLst/>
          </a:prstGeom>
        </p:spPr>
      </p:pic>
      <p:pic>
        <p:nvPicPr>
          <p:cNvPr id="244" name="Picture 243">
            <a:extLst>
              <a:ext uri="{FF2B5EF4-FFF2-40B4-BE49-F238E27FC236}">
                <a16:creationId xmlns:a16="http://schemas.microsoft.com/office/drawing/2014/main" id="{4C7B9699-43A9-834B-C784-C2B8A1C31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963" y="5960300"/>
            <a:ext cx="253129" cy="253130"/>
          </a:xfrm>
          <a:prstGeom prst="rect">
            <a:avLst/>
          </a:prstGeom>
        </p:spPr>
      </p:pic>
      <p:pic>
        <p:nvPicPr>
          <p:cNvPr id="245" name="Picture 4">
            <a:extLst>
              <a:ext uri="{FF2B5EF4-FFF2-40B4-BE49-F238E27FC236}">
                <a16:creationId xmlns:a16="http://schemas.microsoft.com/office/drawing/2014/main" id="{899A87AC-BA0D-B88F-E8CA-837AF7138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42589" y="588790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3F0B4D4-40AD-2B03-952F-C523899B5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" name="TextBox 247">
            <a:extLst>
              <a:ext uri="{FF2B5EF4-FFF2-40B4-BE49-F238E27FC236}">
                <a16:creationId xmlns:a16="http://schemas.microsoft.com/office/drawing/2014/main" id="{E7698F72-F796-514B-8BE0-02A1150B0904}"/>
              </a:ext>
            </a:extLst>
          </p:cNvPr>
          <p:cNvSpPr txBox="1"/>
          <p:nvPr/>
        </p:nvSpPr>
        <p:spPr>
          <a:xfrm>
            <a:off x="630254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9B090410-3B3F-FF27-2E50-5A533C72D1C1}"/>
              </a:ext>
            </a:extLst>
          </p:cNvPr>
          <p:cNvSpPr txBox="1"/>
          <p:nvPr/>
        </p:nvSpPr>
        <p:spPr>
          <a:xfrm>
            <a:off x="703521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Windows\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691B7BD4-36F8-9463-648E-A063070E2D0D}"/>
              </a:ext>
            </a:extLst>
          </p:cNvPr>
          <p:cNvSpPr txBox="1"/>
          <p:nvPr/>
        </p:nvSpPr>
        <p:spPr>
          <a:xfrm>
            <a:off x="894339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13EB3DC7-0369-A06E-CE21-5F08879BC489}"/>
              </a:ext>
            </a:extLst>
          </p:cNvPr>
          <p:cNvSpPr txBox="1"/>
          <p:nvPr/>
        </p:nvSpPr>
        <p:spPr>
          <a:xfrm>
            <a:off x="9679517" y="3169891"/>
            <a:ext cx="1061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 (x86)\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D66EB630-C576-0AC0-5D05-AD5E82341C4A}"/>
              </a:ext>
            </a:extLst>
          </p:cNvPr>
          <p:cNvSpPr txBox="1"/>
          <p:nvPr/>
        </p:nvSpPr>
        <p:spPr>
          <a:xfrm>
            <a:off x="799089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Users\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DD742FE1-7764-4C28-65DD-0E08C520AE8A}"/>
              </a:ext>
            </a:extLst>
          </p:cNvPr>
          <p:cNvSpPr txBox="1"/>
          <p:nvPr/>
        </p:nvSpPr>
        <p:spPr>
          <a:xfrm>
            <a:off x="801284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250D67B3-E582-B510-88C9-9B482DFF2FD6}"/>
              </a:ext>
            </a:extLst>
          </p:cNvPr>
          <p:cNvSpPr txBox="1"/>
          <p:nvPr/>
        </p:nvSpPr>
        <p:spPr>
          <a:xfrm>
            <a:off x="904789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0092E421-B032-E253-D071-86DBC0873D37}"/>
              </a:ext>
            </a:extLst>
          </p:cNvPr>
          <p:cNvSpPr txBox="1"/>
          <p:nvPr/>
        </p:nvSpPr>
        <p:spPr>
          <a:xfrm>
            <a:off x="700001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A539C773-8EFA-EF82-37CE-4C3A7D9BEEFC}"/>
              </a:ext>
            </a:extLst>
          </p:cNvPr>
          <p:cNvSpPr txBox="1"/>
          <p:nvPr/>
        </p:nvSpPr>
        <p:spPr>
          <a:xfrm>
            <a:off x="800139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A7F401FB-E0C4-84A2-D53A-7AB66FF98B52}"/>
              </a:ext>
            </a:extLst>
          </p:cNvPr>
          <p:cNvSpPr txBox="1"/>
          <p:nvPr/>
        </p:nvSpPr>
        <p:spPr>
          <a:xfrm>
            <a:off x="908525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39A3BA74-8364-250C-D874-DEC0DA66F881}"/>
              </a:ext>
            </a:extLst>
          </p:cNvPr>
          <p:cNvSpPr txBox="1"/>
          <p:nvPr/>
        </p:nvSpPr>
        <p:spPr>
          <a:xfrm>
            <a:off x="695468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490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C0414-2AAB-1384-21EB-D35B18124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DCE3C-5868-F5C1-5479-63CAAC6E2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13" y="119960"/>
            <a:ext cx="10515600" cy="1325563"/>
          </a:xfrm>
        </p:spPr>
        <p:txBody>
          <a:bodyPr/>
          <a:lstStyle/>
          <a:p>
            <a:r>
              <a:rPr lang="en-US" dirty="0"/>
              <a:t>What would be the full path from the root to my-doc.pdf?</a:t>
            </a:r>
          </a:p>
        </p:txBody>
      </p:sp>
      <p:pic>
        <p:nvPicPr>
          <p:cNvPr id="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7ACD82D-0294-A5FB-0611-82D92603E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AE3D6F-0EB2-4638-B3F7-B337A45B0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66" y="1697323"/>
            <a:ext cx="793750" cy="793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A96350-03FD-35B1-37A5-5F4E2C3FE7F4}"/>
              </a:ext>
            </a:extLst>
          </p:cNvPr>
          <p:cNvSpPr txBox="1"/>
          <p:nvPr/>
        </p:nvSpPr>
        <p:spPr>
          <a:xfrm>
            <a:off x="1761589" y="1452472"/>
            <a:ext cx="952500" cy="307777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Mac/Unix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001EF4-C587-66CA-9714-08993CED1B4B}"/>
              </a:ext>
            </a:extLst>
          </p:cNvPr>
          <p:cNvSpPr txBox="1"/>
          <p:nvPr/>
        </p:nvSpPr>
        <p:spPr>
          <a:xfrm>
            <a:off x="7990891" y="1452472"/>
            <a:ext cx="952500" cy="30777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Windows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AD939D-4581-50DD-93D9-FF7684F8E12F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77EF92-FD6E-2AB3-8E8A-F09C8AF6937D}"/>
              </a:ext>
            </a:extLst>
          </p:cNvPr>
          <p:cNvSpPr txBox="1"/>
          <p:nvPr/>
        </p:nvSpPr>
        <p:spPr>
          <a:xfrm>
            <a:off x="7990891" y="1938573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C:\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0BA0234-3057-F2BA-3E0F-14D712B74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5D0B7F4-0B89-29D0-A26B-3B80A5D1C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D23A3DD-A83C-62CD-81B4-0496D4E4A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E38B5EB-79CA-0644-EBF5-975735E77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EB4780F-929D-2C3C-A117-C830C7DB3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A19401-29D9-A506-7288-39085EF52EF4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2B97371-AC46-DC5D-C282-805778A92E08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DD458C-5A9D-0A48-8D84-8A2C3962CA93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DBC1613-D302-5708-CBBB-CF2F733F39CC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6711F3-7857-C902-D560-4FCBB6C0C332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A10DDB5-1D9B-B5C5-9567-865DEA421E6D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AA9FB4-C648-3991-5C35-203A2F9745CC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51A3A1-D5D5-9A61-8F19-F61FE7248468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CCB697-38D1-6962-EE3F-7B4D12D31197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F58427-3031-A7F3-943B-61B1A82CCF49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0937357-A33A-6149-CD87-A37DD18609C4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983624E-0FF7-F8DB-56D3-B94421BCFE27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9C4896A-B5AA-A15E-29DE-8BAEE7331DCC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2D328C4-1742-55DB-AF29-7DAB7C354C4C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DCECD7E-1811-819B-5A62-1D48B5E9138B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FF0EB74-BAB7-9DA5-DC26-4C5B573336B1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49DF7D1-6137-391E-E361-AFF7B6451603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BE24403-02FB-A9CD-03D7-B4F954F9369B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DEC94B3-5F42-AC2D-4C2F-2D696FB0C71F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D15534B-F80D-A905-4FED-943DFDB6E9F9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7BC4A8-2F16-11EB-65C9-E43CF1C0071A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650C66D-A520-2A54-E526-3B4A9AD10E70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3A9F407-CD55-099F-E028-B2B9768B1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69CDC55-5C43-D001-4194-D67DB6220424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60B2295-D6C0-4A41-1DE1-FC0F8C800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A5FA872-AA46-6E58-D44F-A52B69A34DA3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2CB025D-5AD3-EBD4-6964-2193F916F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5F92005-7CDC-9F88-F16A-05CD1FD5C8F6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EE061CF-1748-2790-442B-10764C3CAD44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DCC2500-6844-A7A7-0E2E-C163BB01BF12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7E935D7-E511-9725-00D2-323F2614DC66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1B1A759-1108-0A75-2333-6ED50BDBC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276E82D-E0CD-1EA6-E51D-4F204339E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C09E399-5A68-01B1-3CF2-B7259A00A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C3EAF09-773E-8E93-FE8E-A121D0B59C50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AB4A8F4-EB7F-687D-C96F-135479846F5F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F453F90-65D1-FB47-B9CB-F9035D9BDF34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FCF4324-BDDF-0962-E3FB-4FC58232B0F1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1CA1E02-E82A-D604-9CFE-0D6943522E23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9E7F74D-6FAD-A693-CD7D-B61BB832CB5B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8832683-4D58-165D-8037-AD05682C5ABF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8BF1EE8-ADB6-D361-F639-5A8F852A20B7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776180E-C9A4-A245-8601-AB308BAB6D56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2181F28-4C80-377D-EB23-4CD799947542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3FA486D-D0D3-BF74-A349-1B8A9506F558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0515979-E10C-076D-AE6A-EF82D994DC77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CF3613B-CB6A-1188-34BA-C8C67E7AB90D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4A6D8D8-F3F5-B3FB-8C23-3515F295BB3D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49FD2DD-2AB9-D098-67AF-56301D8F2F76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B541B5D-3C98-7F3D-08D3-870F9A8C4887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20B6D299-3481-E279-8164-3BDA636AD9AD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0EAFA74-904B-23DD-C63F-65300A8CF19F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F89EA4F-E9B1-8DA7-1F76-0B4AFF6F9CF9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C37AB2B-DD33-CEFE-3407-499125BF3B64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06CAF3E9-B326-670C-F44A-E24393C50939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6" name="Picture 95">
            <a:extLst>
              <a:ext uri="{FF2B5EF4-FFF2-40B4-BE49-F238E27FC236}">
                <a16:creationId xmlns:a16="http://schemas.microsoft.com/office/drawing/2014/main" id="{0CF6C7CA-DB11-64D4-A104-0593238F5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523D5D24-2B7B-1CCF-0A54-4B4DA954D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9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C96B436-EBE5-0E6D-70B8-F218128A0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90009FA-DFF2-3FEA-91FA-D899B713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98D63FD1-7E6C-2E44-B6A0-3571EB5C7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61D5B88-FA73-419B-21FE-BDC68137DA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489ACF60-0ADD-19B2-60A3-BB0BE19A43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43F5B0B-3FAD-690B-CEEA-8CEAB74ADC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175" name="Picture 4">
            <a:extLst>
              <a:ext uri="{FF2B5EF4-FFF2-40B4-BE49-F238E27FC236}">
                <a16:creationId xmlns:a16="http://schemas.microsoft.com/office/drawing/2014/main" id="{94176C4B-5051-12E2-2ACD-3DACD02A6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848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4">
            <a:extLst>
              <a:ext uri="{FF2B5EF4-FFF2-40B4-BE49-F238E27FC236}">
                <a16:creationId xmlns:a16="http://schemas.microsoft.com/office/drawing/2014/main" id="{358072CC-6D96-9529-3ED4-82B2B5A41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7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>
            <a:extLst>
              <a:ext uri="{FF2B5EF4-FFF2-40B4-BE49-F238E27FC236}">
                <a16:creationId xmlns:a16="http://schemas.microsoft.com/office/drawing/2014/main" id="{73606014-5B17-4067-7EB2-D1447B0C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32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4">
            <a:extLst>
              <a:ext uri="{FF2B5EF4-FFF2-40B4-BE49-F238E27FC236}">
                <a16:creationId xmlns:a16="http://schemas.microsoft.com/office/drawing/2014/main" id="{5AB0A717-DB6B-09C3-9837-FFE89BD7A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>
            <a:extLst>
              <a:ext uri="{FF2B5EF4-FFF2-40B4-BE49-F238E27FC236}">
                <a16:creationId xmlns:a16="http://schemas.microsoft.com/office/drawing/2014/main" id="{6471DA9F-01CF-AF42-8B61-35D93A5BB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7209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24421655-2F18-26B7-459F-B1A1ABE0107B}"/>
              </a:ext>
            </a:extLst>
          </p:cNvPr>
          <p:cNvCxnSpPr>
            <a:cxnSpLocks/>
            <a:stCxn id="175" idx="0"/>
          </p:cNvCxnSpPr>
          <p:nvPr/>
        </p:nvCxnSpPr>
        <p:spPr>
          <a:xfrm flipV="1">
            <a:off x="677216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6E3C4363-2978-CC52-BF31-6799A40EFF74}"/>
              </a:ext>
            </a:extLst>
          </p:cNvPr>
          <p:cNvCxnSpPr>
            <a:cxnSpLocks/>
            <a:stCxn id="176" idx="0"/>
          </p:cNvCxnSpPr>
          <p:nvPr/>
        </p:nvCxnSpPr>
        <p:spPr>
          <a:xfrm flipV="1">
            <a:off x="751146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60D8B371-70B8-7FBB-A86D-0BF9B29BE8A2}"/>
              </a:ext>
            </a:extLst>
          </p:cNvPr>
          <p:cNvCxnSpPr>
            <a:cxnSpLocks/>
          </p:cNvCxnSpPr>
          <p:nvPr/>
        </p:nvCxnSpPr>
        <p:spPr>
          <a:xfrm flipV="1">
            <a:off x="846510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836606CC-44CB-DF62-72A5-A57641B0EC3C}"/>
              </a:ext>
            </a:extLst>
          </p:cNvPr>
          <p:cNvCxnSpPr>
            <a:cxnSpLocks/>
          </p:cNvCxnSpPr>
          <p:nvPr/>
        </p:nvCxnSpPr>
        <p:spPr>
          <a:xfrm>
            <a:off x="878464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E31D66BE-876E-CB12-D885-D679BB1BC14A}"/>
              </a:ext>
            </a:extLst>
          </p:cNvPr>
          <p:cNvCxnSpPr>
            <a:cxnSpLocks/>
          </p:cNvCxnSpPr>
          <p:nvPr/>
        </p:nvCxnSpPr>
        <p:spPr>
          <a:xfrm>
            <a:off x="894021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1ADEE782-EA80-3349-A4DF-9BBEAC1BF576}"/>
              </a:ext>
            </a:extLst>
          </p:cNvPr>
          <p:cNvCxnSpPr>
            <a:cxnSpLocks/>
          </p:cNvCxnSpPr>
          <p:nvPr/>
        </p:nvCxnSpPr>
        <p:spPr>
          <a:xfrm flipV="1">
            <a:off x="677879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9CBFEF2B-82C4-8678-4F7B-844E882A2AE8}"/>
              </a:ext>
            </a:extLst>
          </p:cNvPr>
          <p:cNvCxnSpPr>
            <a:cxnSpLocks/>
          </p:cNvCxnSpPr>
          <p:nvPr/>
        </p:nvCxnSpPr>
        <p:spPr>
          <a:xfrm>
            <a:off x="685855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B686327C-3888-2CB8-42C0-4D8957EE43AB}"/>
              </a:ext>
            </a:extLst>
          </p:cNvPr>
          <p:cNvCxnSpPr>
            <a:cxnSpLocks/>
          </p:cNvCxnSpPr>
          <p:nvPr/>
        </p:nvCxnSpPr>
        <p:spPr>
          <a:xfrm flipV="1">
            <a:off x="657530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80AE7704-E50F-9479-20E5-D7C17B158811}"/>
              </a:ext>
            </a:extLst>
          </p:cNvPr>
          <p:cNvCxnSpPr>
            <a:cxnSpLocks/>
          </p:cNvCxnSpPr>
          <p:nvPr/>
        </p:nvCxnSpPr>
        <p:spPr>
          <a:xfrm flipV="1">
            <a:off x="750427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96F46E0D-69B7-AF06-792A-D467AB957B12}"/>
              </a:ext>
            </a:extLst>
          </p:cNvPr>
          <p:cNvCxnSpPr>
            <a:cxnSpLocks/>
          </p:cNvCxnSpPr>
          <p:nvPr/>
        </p:nvCxnSpPr>
        <p:spPr>
          <a:xfrm>
            <a:off x="758403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DC63352F-36A9-9E4E-36A0-0F4A769D22AC}"/>
              </a:ext>
            </a:extLst>
          </p:cNvPr>
          <p:cNvCxnSpPr>
            <a:cxnSpLocks/>
          </p:cNvCxnSpPr>
          <p:nvPr/>
        </p:nvCxnSpPr>
        <p:spPr>
          <a:xfrm flipV="1">
            <a:off x="730078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5EADD9B-0634-DB0B-E477-AAC3A7E880BB}"/>
              </a:ext>
            </a:extLst>
          </p:cNvPr>
          <p:cNvCxnSpPr>
            <a:cxnSpLocks/>
          </p:cNvCxnSpPr>
          <p:nvPr/>
        </p:nvCxnSpPr>
        <p:spPr>
          <a:xfrm flipV="1">
            <a:off x="942992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E4E09658-20CA-BD2D-5907-76892FC82B20}"/>
              </a:ext>
            </a:extLst>
          </p:cNvPr>
          <p:cNvCxnSpPr>
            <a:cxnSpLocks/>
          </p:cNvCxnSpPr>
          <p:nvPr/>
        </p:nvCxnSpPr>
        <p:spPr>
          <a:xfrm>
            <a:off x="950968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D146DBB8-493F-246F-B7EF-AC6D91C7CD66}"/>
              </a:ext>
            </a:extLst>
          </p:cNvPr>
          <p:cNvCxnSpPr>
            <a:cxnSpLocks/>
          </p:cNvCxnSpPr>
          <p:nvPr/>
        </p:nvCxnSpPr>
        <p:spPr>
          <a:xfrm flipV="1">
            <a:off x="922643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B55F18EF-4A94-91A5-DA82-C643DDC875FD}"/>
              </a:ext>
            </a:extLst>
          </p:cNvPr>
          <p:cNvCxnSpPr>
            <a:cxnSpLocks/>
          </p:cNvCxnSpPr>
          <p:nvPr/>
        </p:nvCxnSpPr>
        <p:spPr>
          <a:xfrm flipV="1">
            <a:off x="1016922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1E793E6F-F3FE-2028-5CDB-782585E8D4CC}"/>
              </a:ext>
            </a:extLst>
          </p:cNvPr>
          <p:cNvCxnSpPr>
            <a:cxnSpLocks/>
          </p:cNvCxnSpPr>
          <p:nvPr/>
        </p:nvCxnSpPr>
        <p:spPr>
          <a:xfrm>
            <a:off x="1024898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11ADD2AE-A154-FF6C-61DE-6F25EF0E7CFB}"/>
              </a:ext>
            </a:extLst>
          </p:cNvPr>
          <p:cNvCxnSpPr>
            <a:cxnSpLocks/>
          </p:cNvCxnSpPr>
          <p:nvPr/>
        </p:nvCxnSpPr>
        <p:spPr>
          <a:xfrm flipV="1">
            <a:off x="996574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2" name="Picture 4">
            <a:extLst>
              <a:ext uri="{FF2B5EF4-FFF2-40B4-BE49-F238E27FC236}">
                <a16:creationId xmlns:a16="http://schemas.microsoft.com/office/drawing/2014/main" id="{AF0AF151-2C1D-B06D-D8FF-0A4205A77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Picture 4">
            <a:extLst>
              <a:ext uri="{FF2B5EF4-FFF2-40B4-BE49-F238E27FC236}">
                <a16:creationId xmlns:a16="http://schemas.microsoft.com/office/drawing/2014/main" id="{D3C1CC1E-7951-D070-53B7-700DF78E7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0214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4">
            <a:extLst>
              <a:ext uri="{FF2B5EF4-FFF2-40B4-BE49-F238E27FC236}">
                <a16:creationId xmlns:a16="http://schemas.microsoft.com/office/drawing/2014/main" id="{B9CFD4FB-F081-9D74-886D-C9B0AEE05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426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A35E1768-2294-5727-78EA-D99234602D89}"/>
              </a:ext>
            </a:extLst>
          </p:cNvPr>
          <p:cNvCxnSpPr>
            <a:cxnSpLocks/>
          </p:cNvCxnSpPr>
          <p:nvPr/>
        </p:nvCxnSpPr>
        <p:spPr>
          <a:xfrm flipH="1" flipV="1">
            <a:off x="8462243" y="3557127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B2593087-8750-D5C3-9F8A-8B42322870C0}"/>
              </a:ext>
            </a:extLst>
          </p:cNvPr>
          <p:cNvCxnSpPr>
            <a:cxnSpLocks/>
          </p:cNvCxnSpPr>
          <p:nvPr/>
        </p:nvCxnSpPr>
        <p:spPr>
          <a:xfrm flipV="1">
            <a:off x="745384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3FE2A408-44F2-4885-B137-C8CC9D71CFF3}"/>
              </a:ext>
            </a:extLst>
          </p:cNvPr>
          <p:cNvCxnSpPr>
            <a:cxnSpLocks/>
          </p:cNvCxnSpPr>
          <p:nvPr/>
        </p:nvCxnSpPr>
        <p:spPr>
          <a:xfrm>
            <a:off x="882274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1" name="Picture 4">
            <a:extLst>
              <a:ext uri="{FF2B5EF4-FFF2-40B4-BE49-F238E27FC236}">
                <a16:creationId xmlns:a16="http://schemas.microsoft.com/office/drawing/2014/main" id="{4A164037-8281-D42B-3A75-49552FEFA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8249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4">
            <a:extLst>
              <a:ext uri="{FF2B5EF4-FFF2-40B4-BE49-F238E27FC236}">
                <a16:creationId xmlns:a16="http://schemas.microsoft.com/office/drawing/2014/main" id="{FEFED904-3CE5-9732-4FA2-0421A09C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550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4">
            <a:extLst>
              <a:ext uri="{FF2B5EF4-FFF2-40B4-BE49-F238E27FC236}">
                <a16:creationId xmlns:a16="http://schemas.microsoft.com/office/drawing/2014/main" id="{7B428745-89DC-4AB1-22D9-671F6383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948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9B29463B-E0C1-9365-AD61-AE4926D632FA}"/>
              </a:ext>
            </a:extLst>
          </p:cNvPr>
          <p:cNvCxnSpPr>
            <a:cxnSpLocks/>
          </p:cNvCxnSpPr>
          <p:nvPr/>
        </p:nvCxnSpPr>
        <p:spPr>
          <a:xfrm flipH="1" flipV="1">
            <a:off x="8477648" y="4647296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6A37075C-14A9-C27E-DD36-AE8341E80DDC}"/>
              </a:ext>
            </a:extLst>
          </p:cNvPr>
          <p:cNvCxnSpPr>
            <a:cxnSpLocks/>
          </p:cNvCxnSpPr>
          <p:nvPr/>
        </p:nvCxnSpPr>
        <p:spPr>
          <a:xfrm flipV="1">
            <a:off x="746925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160B4BCD-B908-6D6B-2E4F-C1E084D7B210}"/>
              </a:ext>
            </a:extLst>
          </p:cNvPr>
          <p:cNvCxnSpPr>
            <a:cxnSpLocks/>
          </p:cNvCxnSpPr>
          <p:nvPr/>
        </p:nvCxnSpPr>
        <p:spPr>
          <a:xfrm>
            <a:off x="883814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685C88F1-E902-FB76-615F-9A7D16157194}"/>
              </a:ext>
            </a:extLst>
          </p:cNvPr>
          <p:cNvCxnSpPr>
            <a:cxnSpLocks/>
          </p:cNvCxnSpPr>
          <p:nvPr/>
        </p:nvCxnSpPr>
        <p:spPr>
          <a:xfrm flipV="1">
            <a:off x="745722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F8A0235C-8FDB-56C8-5C1D-14427D4A70B6}"/>
              </a:ext>
            </a:extLst>
          </p:cNvPr>
          <p:cNvCxnSpPr>
            <a:cxnSpLocks/>
          </p:cNvCxnSpPr>
          <p:nvPr/>
        </p:nvCxnSpPr>
        <p:spPr>
          <a:xfrm>
            <a:off x="753698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F6116E92-1753-1429-CFFE-521CE26CDCB2}"/>
              </a:ext>
            </a:extLst>
          </p:cNvPr>
          <p:cNvCxnSpPr>
            <a:cxnSpLocks/>
          </p:cNvCxnSpPr>
          <p:nvPr/>
        </p:nvCxnSpPr>
        <p:spPr>
          <a:xfrm flipV="1">
            <a:off x="725374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933DCC5F-2ACC-DFD7-4C5B-265753CA3899}"/>
              </a:ext>
            </a:extLst>
          </p:cNvPr>
          <p:cNvCxnSpPr>
            <a:cxnSpLocks/>
          </p:cNvCxnSpPr>
          <p:nvPr/>
        </p:nvCxnSpPr>
        <p:spPr>
          <a:xfrm flipV="1">
            <a:off x="949128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5A68C5BD-9FBF-AC3B-74CA-C49837BDE966}"/>
              </a:ext>
            </a:extLst>
          </p:cNvPr>
          <p:cNvCxnSpPr>
            <a:cxnSpLocks/>
          </p:cNvCxnSpPr>
          <p:nvPr/>
        </p:nvCxnSpPr>
        <p:spPr>
          <a:xfrm>
            <a:off x="957104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FAAF8ECD-BBDC-0D20-60C3-92F546F0BDF9}"/>
              </a:ext>
            </a:extLst>
          </p:cNvPr>
          <p:cNvCxnSpPr>
            <a:cxnSpLocks/>
          </p:cNvCxnSpPr>
          <p:nvPr/>
        </p:nvCxnSpPr>
        <p:spPr>
          <a:xfrm flipV="1">
            <a:off x="928779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45F24DD0-8892-DD34-9B1C-C2BA6CFAAE23}"/>
              </a:ext>
            </a:extLst>
          </p:cNvPr>
          <p:cNvCxnSpPr>
            <a:cxnSpLocks/>
          </p:cNvCxnSpPr>
          <p:nvPr/>
        </p:nvCxnSpPr>
        <p:spPr>
          <a:xfrm flipV="1">
            <a:off x="957104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856F6F41-57DC-2A2C-497B-201AF7BC875A}"/>
              </a:ext>
            </a:extLst>
          </p:cNvPr>
          <p:cNvCxnSpPr>
            <a:cxnSpLocks/>
          </p:cNvCxnSpPr>
          <p:nvPr/>
        </p:nvCxnSpPr>
        <p:spPr>
          <a:xfrm>
            <a:off x="965080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83A78F7C-CCE0-05F4-7888-3E0DC4A4A7A9}"/>
              </a:ext>
            </a:extLst>
          </p:cNvPr>
          <p:cNvCxnSpPr>
            <a:cxnSpLocks/>
          </p:cNvCxnSpPr>
          <p:nvPr/>
        </p:nvCxnSpPr>
        <p:spPr>
          <a:xfrm flipV="1">
            <a:off x="936755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8E775BFC-3B87-AAE1-5346-9FBFD91B6D41}"/>
              </a:ext>
            </a:extLst>
          </p:cNvPr>
          <p:cNvCxnSpPr>
            <a:cxnSpLocks/>
          </p:cNvCxnSpPr>
          <p:nvPr/>
        </p:nvCxnSpPr>
        <p:spPr>
          <a:xfrm flipV="1">
            <a:off x="847764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DC8D4179-E229-EAB7-5661-5AE578763EDF}"/>
              </a:ext>
            </a:extLst>
          </p:cNvPr>
          <p:cNvCxnSpPr>
            <a:cxnSpLocks/>
          </p:cNvCxnSpPr>
          <p:nvPr/>
        </p:nvCxnSpPr>
        <p:spPr>
          <a:xfrm>
            <a:off x="8557408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4C51FC1F-0E37-AB2B-0E4F-7C7D1B5B619C}"/>
              </a:ext>
            </a:extLst>
          </p:cNvPr>
          <p:cNvCxnSpPr>
            <a:cxnSpLocks/>
          </p:cNvCxnSpPr>
          <p:nvPr/>
        </p:nvCxnSpPr>
        <p:spPr>
          <a:xfrm flipV="1">
            <a:off x="827416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18FEE165-ED29-2D3D-B4CF-9CFDA7D0BD1A}"/>
              </a:ext>
            </a:extLst>
          </p:cNvPr>
          <p:cNvCxnSpPr>
            <a:cxnSpLocks/>
          </p:cNvCxnSpPr>
          <p:nvPr/>
        </p:nvCxnSpPr>
        <p:spPr>
          <a:xfrm flipV="1">
            <a:off x="745384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C52B616C-6972-1142-AED0-CCDF587C5DA0}"/>
              </a:ext>
            </a:extLst>
          </p:cNvPr>
          <p:cNvCxnSpPr>
            <a:cxnSpLocks/>
          </p:cNvCxnSpPr>
          <p:nvPr/>
        </p:nvCxnSpPr>
        <p:spPr>
          <a:xfrm>
            <a:off x="753360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CDF188E1-17F2-7A13-1699-EBC88EF6D9F6}"/>
              </a:ext>
            </a:extLst>
          </p:cNvPr>
          <p:cNvCxnSpPr>
            <a:cxnSpLocks/>
          </p:cNvCxnSpPr>
          <p:nvPr/>
        </p:nvCxnSpPr>
        <p:spPr>
          <a:xfrm flipV="1">
            <a:off x="725036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5" name="Picture 234">
            <a:extLst>
              <a:ext uri="{FF2B5EF4-FFF2-40B4-BE49-F238E27FC236}">
                <a16:creationId xmlns:a16="http://schemas.microsoft.com/office/drawing/2014/main" id="{9FDA0BF2-58BD-BAA1-0290-A51919DB1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518" y="5924942"/>
            <a:ext cx="270449" cy="270450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5EF92EC0-69D8-E16C-115F-68C9E7DBE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391" y="5924942"/>
            <a:ext cx="270449" cy="270450"/>
          </a:xfrm>
          <a:prstGeom prst="rect">
            <a:avLst/>
          </a:prstGeom>
        </p:spPr>
      </p:pic>
      <p:pic>
        <p:nvPicPr>
          <p:cNvPr id="237" name="Picture 4">
            <a:extLst>
              <a:ext uri="{FF2B5EF4-FFF2-40B4-BE49-F238E27FC236}">
                <a16:creationId xmlns:a16="http://schemas.microsoft.com/office/drawing/2014/main" id="{A0AF0860-9644-6574-1C85-1143717A1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3480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" name="Picture 4">
            <a:extLst>
              <a:ext uri="{FF2B5EF4-FFF2-40B4-BE49-F238E27FC236}">
                <a16:creationId xmlns:a16="http://schemas.microsoft.com/office/drawing/2014/main" id="{21309596-E499-B830-CC95-CFDCEA8B3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9259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F378B99D-3A7E-57B1-4670-9F2E20154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732" y="5942980"/>
            <a:ext cx="270449" cy="270450"/>
          </a:xfrm>
          <a:prstGeom prst="rect">
            <a:avLst/>
          </a:prstGeom>
        </p:spPr>
      </p:pic>
      <p:pic>
        <p:nvPicPr>
          <p:cNvPr id="242" name="Picture 241">
            <a:extLst>
              <a:ext uri="{FF2B5EF4-FFF2-40B4-BE49-F238E27FC236}">
                <a16:creationId xmlns:a16="http://schemas.microsoft.com/office/drawing/2014/main" id="{6B45B400-8711-F17B-3E6F-F57458F646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993" y="5942980"/>
            <a:ext cx="270450" cy="270450"/>
          </a:xfrm>
          <a:prstGeom prst="rect">
            <a:avLst/>
          </a:prstGeom>
        </p:spPr>
      </p:pic>
      <p:pic>
        <p:nvPicPr>
          <p:cNvPr id="243" name="Picture 242">
            <a:extLst>
              <a:ext uri="{FF2B5EF4-FFF2-40B4-BE49-F238E27FC236}">
                <a16:creationId xmlns:a16="http://schemas.microsoft.com/office/drawing/2014/main" id="{66379089-141C-17A1-FCB8-ABE6A03BB1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844" y="5951081"/>
            <a:ext cx="270450" cy="270450"/>
          </a:xfrm>
          <a:prstGeom prst="rect">
            <a:avLst/>
          </a:prstGeom>
        </p:spPr>
      </p:pic>
      <p:pic>
        <p:nvPicPr>
          <p:cNvPr id="244" name="Picture 243">
            <a:extLst>
              <a:ext uri="{FF2B5EF4-FFF2-40B4-BE49-F238E27FC236}">
                <a16:creationId xmlns:a16="http://schemas.microsoft.com/office/drawing/2014/main" id="{D5FD1F12-AB0C-322A-6917-FC8EFFA461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963" y="5960300"/>
            <a:ext cx="253129" cy="253130"/>
          </a:xfrm>
          <a:prstGeom prst="rect">
            <a:avLst/>
          </a:prstGeom>
        </p:spPr>
      </p:pic>
      <p:pic>
        <p:nvPicPr>
          <p:cNvPr id="245" name="Picture 4">
            <a:extLst>
              <a:ext uri="{FF2B5EF4-FFF2-40B4-BE49-F238E27FC236}">
                <a16:creationId xmlns:a16="http://schemas.microsoft.com/office/drawing/2014/main" id="{DD5B87E8-B563-864A-B2B9-71405436A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42589" y="588790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A6F6124-05B9-8DD4-255D-8CB2C5703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" name="TextBox 246">
            <a:extLst>
              <a:ext uri="{FF2B5EF4-FFF2-40B4-BE49-F238E27FC236}">
                <a16:creationId xmlns:a16="http://schemas.microsoft.com/office/drawing/2014/main" id="{7F3A33CC-4AB6-9542-0BE9-B5C792D114F9}"/>
              </a:ext>
            </a:extLst>
          </p:cNvPr>
          <p:cNvSpPr txBox="1"/>
          <p:nvPr/>
        </p:nvSpPr>
        <p:spPr>
          <a:xfrm>
            <a:off x="1976827" y="6244512"/>
            <a:ext cx="980799" cy="276999"/>
          </a:xfrm>
          <a:prstGeom prst="rect">
            <a:avLst/>
          </a:prstGeom>
          <a:noFill/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my-doc.pdf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0A26A6-9CFB-B7F7-039E-69DDF87BD1D1}"/>
              </a:ext>
            </a:extLst>
          </p:cNvPr>
          <p:cNvSpPr txBox="1"/>
          <p:nvPr/>
        </p:nvSpPr>
        <p:spPr>
          <a:xfrm>
            <a:off x="630254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EAB0AB-C8CA-F04E-8369-00260C493DEC}"/>
              </a:ext>
            </a:extLst>
          </p:cNvPr>
          <p:cNvSpPr txBox="1"/>
          <p:nvPr/>
        </p:nvSpPr>
        <p:spPr>
          <a:xfrm>
            <a:off x="703521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Windows\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3AFFDE-F922-7185-BA21-D77993D3D429}"/>
              </a:ext>
            </a:extLst>
          </p:cNvPr>
          <p:cNvSpPr txBox="1"/>
          <p:nvPr/>
        </p:nvSpPr>
        <p:spPr>
          <a:xfrm>
            <a:off x="894339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66FAA2-E04B-E2CB-E2B1-361DC4B9D8E6}"/>
              </a:ext>
            </a:extLst>
          </p:cNvPr>
          <p:cNvSpPr txBox="1"/>
          <p:nvPr/>
        </p:nvSpPr>
        <p:spPr>
          <a:xfrm>
            <a:off x="9679517" y="3169891"/>
            <a:ext cx="1061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 (x86)\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E1676A-A04B-D9C7-AB2D-3834B520B728}"/>
              </a:ext>
            </a:extLst>
          </p:cNvPr>
          <p:cNvSpPr txBox="1"/>
          <p:nvPr/>
        </p:nvSpPr>
        <p:spPr>
          <a:xfrm>
            <a:off x="799089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Users\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9A8784-1C43-AE30-6C9F-8F732F549531}"/>
              </a:ext>
            </a:extLst>
          </p:cNvPr>
          <p:cNvSpPr txBox="1"/>
          <p:nvPr/>
        </p:nvSpPr>
        <p:spPr>
          <a:xfrm>
            <a:off x="801284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F4A16F-44D3-4401-B2D8-1A77D57A01F8}"/>
              </a:ext>
            </a:extLst>
          </p:cNvPr>
          <p:cNvSpPr txBox="1"/>
          <p:nvPr/>
        </p:nvSpPr>
        <p:spPr>
          <a:xfrm>
            <a:off x="904789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C3501D-AB5B-B9E7-74CB-84D1DD6C8FA0}"/>
              </a:ext>
            </a:extLst>
          </p:cNvPr>
          <p:cNvSpPr txBox="1"/>
          <p:nvPr/>
        </p:nvSpPr>
        <p:spPr>
          <a:xfrm>
            <a:off x="700001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ABA5D3-953B-0166-F40A-DC17C6FEF16E}"/>
              </a:ext>
            </a:extLst>
          </p:cNvPr>
          <p:cNvSpPr txBox="1"/>
          <p:nvPr/>
        </p:nvSpPr>
        <p:spPr>
          <a:xfrm>
            <a:off x="800139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AC845C-6AF3-719B-7B2C-568F2926E776}"/>
              </a:ext>
            </a:extLst>
          </p:cNvPr>
          <p:cNvSpPr txBox="1"/>
          <p:nvPr/>
        </p:nvSpPr>
        <p:spPr>
          <a:xfrm>
            <a:off x="908525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4F3E88-02B5-D8B1-9446-324CCEBD76A3}"/>
              </a:ext>
            </a:extLst>
          </p:cNvPr>
          <p:cNvSpPr txBox="1"/>
          <p:nvPr/>
        </p:nvSpPr>
        <p:spPr>
          <a:xfrm>
            <a:off x="695468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127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D4798-9E6D-56B4-1E92-75A2456BF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299A-FBC4-4E4D-E166-DBBBC84D5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13" y="119960"/>
            <a:ext cx="10515600" cy="1325563"/>
          </a:xfrm>
        </p:spPr>
        <p:txBody>
          <a:bodyPr/>
          <a:lstStyle/>
          <a:p>
            <a:r>
              <a:rPr lang="en-US" dirty="0"/>
              <a:t>What would be the full path from the root to my-doc.pdf?</a:t>
            </a:r>
          </a:p>
        </p:txBody>
      </p:sp>
      <p:pic>
        <p:nvPicPr>
          <p:cNvPr id="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BACC5AF-FAD1-EEF0-26BD-0BADACFEF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FD8EFA-8E34-40B2-1057-70DBCC6A6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66" y="1697323"/>
            <a:ext cx="793750" cy="793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CC84FD-739A-9B5E-0EF6-EB3BFC9D4EBD}"/>
              </a:ext>
            </a:extLst>
          </p:cNvPr>
          <p:cNvSpPr txBox="1"/>
          <p:nvPr/>
        </p:nvSpPr>
        <p:spPr>
          <a:xfrm>
            <a:off x="1761589" y="1452472"/>
            <a:ext cx="952500" cy="307777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Mac/Unix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A41964-7B1E-DD18-71F2-C61CBAE5950D}"/>
              </a:ext>
            </a:extLst>
          </p:cNvPr>
          <p:cNvSpPr txBox="1"/>
          <p:nvPr/>
        </p:nvSpPr>
        <p:spPr>
          <a:xfrm>
            <a:off x="7990891" y="1452472"/>
            <a:ext cx="952500" cy="30777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Windows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B9384-7A11-5044-CA6C-E044F1DD795D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3ACC38-B02B-CB9A-9CB9-DFC7223DC6E1}"/>
              </a:ext>
            </a:extLst>
          </p:cNvPr>
          <p:cNvSpPr txBox="1"/>
          <p:nvPr/>
        </p:nvSpPr>
        <p:spPr>
          <a:xfrm>
            <a:off x="7990891" y="1938573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C:\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D8BAA41-C62E-A3DA-BC2F-F1A28107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2A0CA3E-1C27-FF56-9A59-9772141C7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B93E5BA-CD82-2FE0-33CB-81C7AE3E2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8CD7B5A-497C-5AAC-BBFE-B6DC7CC0D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9C4142D-285B-E018-236C-80D1D33B2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82EF39-8F2A-5D7D-C253-4592DFF2DBF6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ED7EA6-464C-5569-FC9D-3178357D8A7D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09A046-1AD5-CA92-9590-0BD0077AF30E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1EA309C-5550-993E-326C-E01B36689B22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7BED570-AE55-C79C-7EE5-65ED3B019170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5E9AAF2-4410-8EA1-EA41-B5BE812AB604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672E4F-2EC8-2095-6897-011AFCC85098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2CC1D7-76B1-4273-9372-59C2F032D684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C841D3-1143-EB19-B6DA-47B84669A29B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161460-DAD0-26FB-A4D1-715C4E835448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8913D3-8C8F-7F72-AE01-9F77B60EC90B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BADFCFF-8BD4-178E-E4AD-01C522983D0F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BA53C29-8562-4129-05D3-E12273F2A08A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D7D07F4-51DD-47C1-78FC-570852FEB3D9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0CED3AE-0C5D-96E7-E063-28AC21832085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7BAB226-C614-EACE-A61D-BDEEE700AFC6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3841240-9CDE-F05C-5077-32E093F6CD85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4CB53A8-6F6D-475B-7514-9641962E626C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2856492-8E1B-F53C-C1B1-AFAB18F64DB8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85E8B22-77DF-5599-3EC4-96157AED03EC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6A6C0B7-EEA2-61A8-D403-F4125586702F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D9E88F9-2D06-79E9-D80B-B81999F2E096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575B746-A801-2871-E4E6-8B28E414E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8C5F23E-CEEB-8DD0-BFD7-718D7E20A8B5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A4ABA76-00C8-4655-4E41-6F04B704F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3F4C0B5-BCF1-330A-A437-A56534F324AE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41CEF1A-D545-7162-08D5-3F6B21D2B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EEFE925-3B82-1CD5-A546-4EBDC9969C60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BA60713-3863-0168-F1CD-9B0255D412EA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6FFE51F-690F-799F-9908-FB25C3A09313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4A220BA-DD10-409B-B963-48FB65AB26A5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1C4E202-9793-B71C-4E69-AB54F026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7E56F2B-0083-7C7F-976F-0C687C43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CDB7B32-6F1D-CD7A-4CC4-B8BB75D55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A6E776E-83D2-85A1-AD1D-7CD67FCA2872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3D574CF-D7C0-E9DD-4C11-7ABBA6484498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6543AF0-EC47-B75A-B95D-E6CAED4F64B5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7AF624F0-E46E-A5D1-462C-9E714D242443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67AB996-DE78-1EB5-D50B-85645372B082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05A4641-C134-6CDA-4252-CC8C0E241348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8358C19-D6A6-A8A3-4803-38C9FAD85B77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354EFF7-98B7-53B5-B5BE-EC9056C09BB0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826F191-0182-01CD-3231-62E79444442F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9FD2ABF-B07E-5E97-CEF2-98A62AD7CB27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9BA9808-79F9-085F-5C6D-A3E7E6F78F16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522DFA2-DB02-48C1-14B1-D46940D94FCB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5CBF508-D1C1-7FB1-1242-6F367A2CDCF1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C4F1E1C-539B-7385-8F85-EAEA43A4733D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A51C489-695D-EAFD-5A9A-930A288B9A5F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1C3F4DB-719E-AFF4-893B-C423656BD8D1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BAD49C8-353E-1D90-6DC5-6A464083D8A1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049E3A4-AC9A-7A0A-D231-2C6C0338294C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4AC2293-E4E4-4439-FB6D-2060990C36CE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4E4F2A4-BE7A-208C-2803-8829957B5B70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FDAC025-691D-DB50-8AFE-6B677759BFE7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6" name="Picture 95">
            <a:extLst>
              <a:ext uri="{FF2B5EF4-FFF2-40B4-BE49-F238E27FC236}">
                <a16:creationId xmlns:a16="http://schemas.microsoft.com/office/drawing/2014/main" id="{B1113694-93E1-C9A8-A89F-111789607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BA32155-BB1D-3036-1805-9EC969E331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9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98007BE-D93D-C687-75DB-0AD649B0F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9CB627E-9DE1-59A1-0B92-8BA3D1058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0B1C1249-5AC6-9DAA-69C4-2C60BEB3A1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054DAB6-4A63-4825-41C7-A293ACB29A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B7C4EDB3-0F73-B596-F928-60D7AAA364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39D92BE0-1458-E1D2-2CB2-CA8A9261CE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175" name="Picture 4">
            <a:extLst>
              <a:ext uri="{FF2B5EF4-FFF2-40B4-BE49-F238E27FC236}">
                <a16:creationId xmlns:a16="http://schemas.microsoft.com/office/drawing/2014/main" id="{4EC0F0D9-61EC-CAE5-0F32-A8A7097C2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848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4">
            <a:extLst>
              <a:ext uri="{FF2B5EF4-FFF2-40B4-BE49-F238E27FC236}">
                <a16:creationId xmlns:a16="http://schemas.microsoft.com/office/drawing/2014/main" id="{3B65A772-6E18-B55A-C4BE-E3841D7FC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7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>
            <a:extLst>
              <a:ext uri="{FF2B5EF4-FFF2-40B4-BE49-F238E27FC236}">
                <a16:creationId xmlns:a16="http://schemas.microsoft.com/office/drawing/2014/main" id="{CBF90D1A-F591-023A-593E-5210F11A2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32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4">
            <a:extLst>
              <a:ext uri="{FF2B5EF4-FFF2-40B4-BE49-F238E27FC236}">
                <a16:creationId xmlns:a16="http://schemas.microsoft.com/office/drawing/2014/main" id="{20DDB857-6D1D-BDDE-1DBB-EA13766FB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>
            <a:extLst>
              <a:ext uri="{FF2B5EF4-FFF2-40B4-BE49-F238E27FC236}">
                <a16:creationId xmlns:a16="http://schemas.microsoft.com/office/drawing/2014/main" id="{E374C3BB-D564-052D-11BF-451D4623B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7209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36B82864-927D-5012-7842-DD56FD2FB9A6}"/>
              </a:ext>
            </a:extLst>
          </p:cNvPr>
          <p:cNvCxnSpPr>
            <a:cxnSpLocks/>
            <a:stCxn id="175" idx="0"/>
          </p:cNvCxnSpPr>
          <p:nvPr/>
        </p:nvCxnSpPr>
        <p:spPr>
          <a:xfrm flipV="1">
            <a:off x="677216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9A553DEA-565C-A4AC-9AF7-3033835B6529}"/>
              </a:ext>
            </a:extLst>
          </p:cNvPr>
          <p:cNvCxnSpPr>
            <a:cxnSpLocks/>
            <a:stCxn id="176" idx="0"/>
          </p:cNvCxnSpPr>
          <p:nvPr/>
        </p:nvCxnSpPr>
        <p:spPr>
          <a:xfrm flipV="1">
            <a:off x="751146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C0518EB8-558E-E29C-55EF-54DD2DF4C085}"/>
              </a:ext>
            </a:extLst>
          </p:cNvPr>
          <p:cNvCxnSpPr>
            <a:cxnSpLocks/>
          </p:cNvCxnSpPr>
          <p:nvPr/>
        </p:nvCxnSpPr>
        <p:spPr>
          <a:xfrm flipV="1">
            <a:off x="8465106" y="2585543"/>
            <a:ext cx="0" cy="33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48B9103D-EA59-CC63-AECE-0BD465A0048A}"/>
              </a:ext>
            </a:extLst>
          </p:cNvPr>
          <p:cNvCxnSpPr>
            <a:cxnSpLocks/>
          </p:cNvCxnSpPr>
          <p:nvPr/>
        </p:nvCxnSpPr>
        <p:spPr>
          <a:xfrm>
            <a:off x="878464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2380B3E4-566D-A8F5-B5C8-C829D5109E59}"/>
              </a:ext>
            </a:extLst>
          </p:cNvPr>
          <p:cNvCxnSpPr>
            <a:cxnSpLocks/>
          </p:cNvCxnSpPr>
          <p:nvPr/>
        </p:nvCxnSpPr>
        <p:spPr>
          <a:xfrm>
            <a:off x="894021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338B9C6F-6055-EC1F-959C-C8E32333B08D}"/>
              </a:ext>
            </a:extLst>
          </p:cNvPr>
          <p:cNvCxnSpPr>
            <a:cxnSpLocks/>
          </p:cNvCxnSpPr>
          <p:nvPr/>
        </p:nvCxnSpPr>
        <p:spPr>
          <a:xfrm flipV="1">
            <a:off x="677879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D831EF50-9DD2-B8F4-E568-60E45A9B532E}"/>
              </a:ext>
            </a:extLst>
          </p:cNvPr>
          <p:cNvCxnSpPr>
            <a:cxnSpLocks/>
          </p:cNvCxnSpPr>
          <p:nvPr/>
        </p:nvCxnSpPr>
        <p:spPr>
          <a:xfrm>
            <a:off x="685855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52294B9A-3286-FD37-2553-6D90DE2F58C9}"/>
              </a:ext>
            </a:extLst>
          </p:cNvPr>
          <p:cNvCxnSpPr>
            <a:cxnSpLocks/>
          </p:cNvCxnSpPr>
          <p:nvPr/>
        </p:nvCxnSpPr>
        <p:spPr>
          <a:xfrm flipV="1">
            <a:off x="657530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7FF16F00-886E-8A8A-5AB7-09B56E6C6654}"/>
              </a:ext>
            </a:extLst>
          </p:cNvPr>
          <p:cNvCxnSpPr>
            <a:cxnSpLocks/>
          </p:cNvCxnSpPr>
          <p:nvPr/>
        </p:nvCxnSpPr>
        <p:spPr>
          <a:xfrm flipV="1">
            <a:off x="750427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3503ACCD-083A-1A69-1D75-DA3B75539C99}"/>
              </a:ext>
            </a:extLst>
          </p:cNvPr>
          <p:cNvCxnSpPr>
            <a:cxnSpLocks/>
          </p:cNvCxnSpPr>
          <p:nvPr/>
        </p:nvCxnSpPr>
        <p:spPr>
          <a:xfrm>
            <a:off x="758403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4B551AE2-659E-502B-E998-09044D766A21}"/>
              </a:ext>
            </a:extLst>
          </p:cNvPr>
          <p:cNvCxnSpPr>
            <a:cxnSpLocks/>
          </p:cNvCxnSpPr>
          <p:nvPr/>
        </p:nvCxnSpPr>
        <p:spPr>
          <a:xfrm flipV="1">
            <a:off x="730078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0677605F-EC45-943F-4E45-76D9D685EE20}"/>
              </a:ext>
            </a:extLst>
          </p:cNvPr>
          <p:cNvCxnSpPr>
            <a:cxnSpLocks/>
          </p:cNvCxnSpPr>
          <p:nvPr/>
        </p:nvCxnSpPr>
        <p:spPr>
          <a:xfrm flipV="1">
            <a:off x="942992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ABA265A1-47F8-86F3-B30E-DC220C6793BD}"/>
              </a:ext>
            </a:extLst>
          </p:cNvPr>
          <p:cNvCxnSpPr>
            <a:cxnSpLocks/>
          </p:cNvCxnSpPr>
          <p:nvPr/>
        </p:nvCxnSpPr>
        <p:spPr>
          <a:xfrm>
            <a:off x="950968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808FE7F7-F7B0-7E3F-776D-427A449E2118}"/>
              </a:ext>
            </a:extLst>
          </p:cNvPr>
          <p:cNvCxnSpPr>
            <a:cxnSpLocks/>
          </p:cNvCxnSpPr>
          <p:nvPr/>
        </p:nvCxnSpPr>
        <p:spPr>
          <a:xfrm flipV="1">
            <a:off x="922643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43D1C72C-FB40-DB69-DD68-A4415470D094}"/>
              </a:ext>
            </a:extLst>
          </p:cNvPr>
          <p:cNvCxnSpPr>
            <a:cxnSpLocks/>
          </p:cNvCxnSpPr>
          <p:nvPr/>
        </p:nvCxnSpPr>
        <p:spPr>
          <a:xfrm flipV="1">
            <a:off x="1016922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35891765-98BA-77F5-ADDA-A86A3C512065}"/>
              </a:ext>
            </a:extLst>
          </p:cNvPr>
          <p:cNvCxnSpPr>
            <a:cxnSpLocks/>
          </p:cNvCxnSpPr>
          <p:nvPr/>
        </p:nvCxnSpPr>
        <p:spPr>
          <a:xfrm>
            <a:off x="1024898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F7DE55F5-6038-943D-CF1C-FFA638CD6635}"/>
              </a:ext>
            </a:extLst>
          </p:cNvPr>
          <p:cNvCxnSpPr>
            <a:cxnSpLocks/>
          </p:cNvCxnSpPr>
          <p:nvPr/>
        </p:nvCxnSpPr>
        <p:spPr>
          <a:xfrm flipV="1">
            <a:off x="996574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2" name="Picture 4">
            <a:extLst>
              <a:ext uri="{FF2B5EF4-FFF2-40B4-BE49-F238E27FC236}">
                <a16:creationId xmlns:a16="http://schemas.microsoft.com/office/drawing/2014/main" id="{F145F6FD-0803-470B-9A33-F969EA8AE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Picture 4">
            <a:extLst>
              <a:ext uri="{FF2B5EF4-FFF2-40B4-BE49-F238E27FC236}">
                <a16:creationId xmlns:a16="http://schemas.microsoft.com/office/drawing/2014/main" id="{B147116A-FA1E-A834-C674-77BC173E9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0214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4">
            <a:extLst>
              <a:ext uri="{FF2B5EF4-FFF2-40B4-BE49-F238E27FC236}">
                <a16:creationId xmlns:a16="http://schemas.microsoft.com/office/drawing/2014/main" id="{9A1DA2C0-5696-8D1E-A70C-DCD51937C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426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C56CEE12-FC8E-0C5F-4A2C-A38E38FEF566}"/>
              </a:ext>
            </a:extLst>
          </p:cNvPr>
          <p:cNvCxnSpPr>
            <a:cxnSpLocks/>
          </p:cNvCxnSpPr>
          <p:nvPr/>
        </p:nvCxnSpPr>
        <p:spPr>
          <a:xfrm flipH="1" flipV="1">
            <a:off x="8462243" y="3557127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B17ED486-C9B4-B5EE-3760-8CD8E57E096F}"/>
              </a:ext>
            </a:extLst>
          </p:cNvPr>
          <p:cNvCxnSpPr>
            <a:cxnSpLocks/>
          </p:cNvCxnSpPr>
          <p:nvPr/>
        </p:nvCxnSpPr>
        <p:spPr>
          <a:xfrm flipV="1">
            <a:off x="745384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F91C0202-B3D2-C98B-9BAB-32D5A8EDC8D9}"/>
              </a:ext>
            </a:extLst>
          </p:cNvPr>
          <p:cNvCxnSpPr>
            <a:cxnSpLocks/>
          </p:cNvCxnSpPr>
          <p:nvPr/>
        </p:nvCxnSpPr>
        <p:spPr>
          <a:xfrm>
            <a:off x="882274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1" name="Picture 4">
            <a:extLst>
              <a:ext uri="{FF2B5EF4-FFF2-40B4-BE49-F238E27FC236}">
                <a16:creationId xmlns:a16="http://schemas.microsoft.com/office/drawing/2014/main" id="{0FF0488C-432B-6355-3C6C-F93F629FC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8249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4">
            <a:extLst>
              <a:ext uri="{FF2B5EF4-FFF2-40B4-BE49-F238E27FC236}">
                <a16:creationId xmlns:a16="http://schemas.microsoft.com/office/drawing/2014/main" id="{20268DD3-3E67-1BDC-3D62-51F3E54DB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550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4">
            <a:extLst>
              <a:ext uri="{FF2B5EF4-FFF2-40B4-BE49-F238E27FC236}">
                <a16:creationId xmlns:a16="http://schemas.microsoft.com/office/drawing/2014/main" id="{799D0655-3A84-5C74-2C9D-A2EA12C99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948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FABD824C-860C-428E-34D2-E8CAD926FAE3}"/>
              </a:ext>
            </a:extLst>
          </p:cNvPr>
          <p:cNvCxnSpPr>
            <a:cxnSpLocks/>
          </p:cNvCxnSpPr>
          <p:nvPr/>
        </p:nvCxnSpPr>
        <p:spPr>
          <a:xfrm flipH="1" flipV="1">
            <a:off x="8477648" y="4647296"/>
            <a:ext cx="2863" cy="465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4C172717-F248-05FF-12C6-2550FFEF48AF}"/>
              </a:ext>
            </a:extLst>
          </p:cNvPr>
          <p:cNvCxnSpPr>
            <a:cxnSpLocks/>
          </p:cNvCxnSpPr>
          <p:nvPr/>
        </p:nvCxnSpPr>
        <p:spPr>
          <a:xfrm flipV="1">
            <a:off x="746925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598E1879-A255-91BE-509C-C2CB0230F5CC}"/>
              </a:ext>
            </a:extLst>
          </p:cNvPr>
          <p:cNvCxnSpPr>
            <a:cxnSpLocks/>
          </p:cNvCxnSpPr>
          <p:nvPr/>
        </p:nvCxnSpPr>
        <p:spPr>
          <a:xfrm>
            <a:off x="883814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CE0B7216-82D2-E81D-87DC-7C2391E66590}"/>
              </a:ext>
            </a:extLst>
          </p:cNvPr>
          <p:cNvCxnSpPr>
            <a:cxnSpLocks/>
          </p:cNvCxnSpPr>
          <p:nvPr/>
        </p:nvCxnSpPr>
        <p:spPr>
          <a:xfrm flipV="1">
            <a:off x="745722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73AA76B7-81AD-9B25-B553-ECBAC368AF07}"/>
              </a:ext>
            </a:extLst>
          </p:cNvPr>
          <p:cNvCxnSpPr>
            <a:cxnSpLocks/>
          </p:cNvCxnSpPr>
          <p:nvPr/>
        </p:nvCxnSpPr>
        <p:spPr>
          <a:xfrm>
            <a:off x="753698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F65C550A-3FDF-7927-A6EF-D2BC81FCDE9D}"/>
              </a:ext>
            </a:extLst>
          </p:cNvPr>
          <p:cNvCxnSpPr>
            <a:cxnSpLocks/>
          </p:cNvCxnSpPr>
          <p:nvPr/>
        </p:nvCxnSpPr>
        <p:spPr>
          <a:xfrm flipV="1">
            <a:off x="725374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715653B8-51B0-978A-F8C0-0A58CEF1C33E}"/>
              </a:ext>
            </a:extLst>
          </p:cNvPr>
          <p:cNvCxnSpPr>
            <a:cxnSpLocks/>
          </p:cNvCxnSpPr>
          <p:nvPr/>
        </p:nvCxnSpPr>
        <p:spPr>
          <a:xfrm flipV="1">
            <a:off x="949128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4AF5836B-DF5B-2244-B3F9-26264CDAADAB}"/>
              </a:ext>
            </a:extLst>
          </p:cNvPr>
          <p:cNvCxnSpPr>
            <a:cxnSpLocks/>
          </p:cNvCxnSpPr>
          <p:nvPr/>
        </p:nvCxnSpPr>
        <p:spPr>
          <a:xfrm>
            <a:off x="957104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12EFED29-2996-8AE8-4288-659371A014D9}"/>
              </a:ext>
            </a:extLst>
          </p:cNvPr>
          <p:cNvCxnSpPr>
            <a:cxnSpLocks/>
          </p:cNvCxnSpPr>
          <p:nvPr/>
        </p:nvCxnSpPr>
        <p:spPr>
          <a:xfrm flipV="1">
            <a:off x="928779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FB5D84EA-7D10-A1FD-6C33-442FA7405686}"/>
              </a:ext>
            </a:extLst>
          </p:cNvPr>
          <p:cNvCxnSpPr>
            <a:cxnSpLocks/>
          </p:cNvCxnSpPr>
          <p:nvPr/>
        </p:nvCxnSpPr>
        <p:spPr>
          <a:xfrm flipV="1">
            <a:off x="957104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162E4292-776D-1004-FBBA-C99380A0EAF9}"/>
              </a:ext>
            </a:extLst>
          </p:cNvPr>
          <p:cNvCxnSpPr>
            <a:cxnSpLocks/>
          </p:cNvCxnSpPr>
          <p:nvPr/>
        </p:nvCxnSpPr>
        <p:spPr>
          <a:xfrm>
            <a:off x="965080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2FE41D71-8289-B6EF-D0B8-188FBCC3E4A4}"/>
              </a:ext>
            </a:extLst>
          </p:cNvPr>
          <p:cNvCxnSpPr>
            <a:cxnSpLocks/>
          </p:cNvCxnSpPr>
          <p:nvPr/>
        </p:nvCxnSpPr>
        <p:spPr>
          <a:xfrm flipV="1">
            <a:off x="936755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43BC3E96-9E93-18FC-3BD7-58204F957EBE}"/>
              </a:ext>
            </a:extLst>
          </p:cNvPr>
          <p:cNvCxnSpPr>
            <a:cxnSpLocks/>
          </p:cNvCxnSpPr>
          <p:nvPr/>
        </p:nvCxnSpPr>
        <p:spPr>
          <a:xfrm flipV="1">
            <a:off x="847764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73E08D1A-CA96-CAB6-BD0B-A424C3A90AFA}"/>
              </a:ext>
            </a:extLst>
          </p:cNvPr>
          <p:cNvCxnSpPr>
            <a:cxnSpLocks/>
          </p:cNvCxnSpPr>
          <p:nvPr/>
        </p:nvCxnSpPr>
        <p:spPr>
          <a:xfrm>
            <a:off x="8557408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114F9AFB-4BA9-79B7-3AA8-9BB962411B22}"/>
              </a:ext>
            </a:extLst>
          </p:cNvPr>
          <p:cNvCxnSpPr>
            <a:cxnSpLocks/>
          </p:cNvCxnSpPr>
          <p:nvPr/>
        </p:nvCxnSpPr>
        <p:spPr>
          <a:xfrm flipV="1">
            <a:off x="827416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B4F5EC3F-54A3-AA1A-30C9-490037CBE9DE}"/>
              </a:ext>
            </a:extLst>
          </p:cNvPr>
          <p:cNvCxnSpPr>
            <a:cxnSpLocks/>
          </p:cNvCxnSpPr>
          <p:nvPr/>
        </p:nvCxnSpPr>
        <p:spPr>
          <a:xfrm flipV="1">
            <a:off x="745384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3916953D-8149-3A49-85B5-36A899F0424F}"/>
              </a:ext>
            </a:extLst>
          </p:cNvPr>
          <p:cNvCxnSpPr>
            <a:cxnSpLocks/>
          </p:cNvCxnSpPr>
          <p:nvPr/>
        </p:nvCxnSpPr>
        <p:spPr>
          <a:xfrm>
            <a:off x="753360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F209F60F-4E5A-B4EB-62D1-F07DFBAAAD64}"/>
              </a:ext>
            </a:extLst>
          </p:cNvPr>
          <p:cNvCxnSpPr>
            <a:cxnSpLocks/>
          </p:cNvCxnSpPr>
          <p:nvPr/>
        </p:nvCxnSpPr>
        <p:spPr>
          <a:xfrm flipV="1">
            <a:off x="725036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5" name="Picture 234">
            <a:extLst>
              <a:ext uri="{FF2B5EF4-FFF2-40B4-BE49-F238E27FC236}">
                <a16:creationId xmlns:a16="http://schemas.microsoft.com/office/drawing/2014/main" id="{80E1AECD-80DD-A97C-CCF5-95716A8BDE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518" y="5924942"/>
            <a:ext cx="270449" cy="270450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BCF44902-4B67-6723-C9FF-52A3A23ED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391" y="5924942"/>
            <a:ext cx="270449" cy="270450"/>
          </a:xfrm>
          <a:prstGeom prst="rect">
            <a:avLst/>
          </a:prstGeom>
        </p:spPr>
      </p:pic>
      <p:pic>
        <p:nvPicPr>
          <p:cNvPr id="237" name="Picture 4">
            <a:extLst>
              <a:ext uri="{FF2B5EF4-FFF2-40B4-BE49-F238E27FC236}">
                <a16:creationId xmlns:a16="http://schemas.microsoft.com/office/drawing/2014/main" id="{372C7D9A-7628-CB16-E3A9-0A437753E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3480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" name="Picture 4">
            <a:extLst>
              <a:ext uri="{FF2B5EF4-FFF2-40B4-BE49-F238E27FC236}">
                <a16:creationId xmlns:a16="http://schemas.microsoft.com/office/drawing/2014/main" id="{82335206-FE1E-E3C9-BB35-9927F6EE6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9259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49E63FC1-5726-2B13-0E6C-60A7304FE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732" y="5942980"/>
            <a:ext cx="270449" cy="270450"/>
          </a:xfrm>
          <a:prstGeom prst="rect">
            <a:avLst/>
          </a:prstGeom>
        </p:spPr>
      </p:pic>
      <p:pic>
        <p:nvPicPr>
          <p:cNvPr id="242" name="Picture 241">
            <a:extLst>
              <a:ext uri="{FF2B5EF4-FFF2-40B4-BE49-F238E27FC236}">
                <a16:creationId xmlns:a16="http://schemas.microsoft.com/office/drawing/2014/main" id="{ADB4F322-E177-9885-F4F1-5F10719C22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993" y="5942980"/>
            <a:ext cx="270450" cy="270450"/>
          </a:xfrm>
          <a:prstGeom prst="rect">
            <a:avLst/>
          </a:prstGeom>
        </p:spPr>
      </p:pic>
      <p:pic>
        <p:nvPicPr>
          <p:cNvPr id="243" name="Picture 242">
            <a:extLst>
              <a:ext uri="{FF2B5EF4-FFF2-40B4-BE49-F238E27FC236}">
                <a16:creationId xmlns:a16="http://schemas.microsoft.com/office/drawing/2014/main" id="{72D08EA7-823C-330F-D170-B779F1967E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844" y="5951081"/>
            <a:ext cx="270450" cy="270450"/>
          </a:xfrm>
          <a:prstGeom prst="rect">
            <a:avLst/>
          </a:prstGeom>
        </p:spPr>
      </p:pic>
      <p:pic>
        <p:nvPicPr>
          <p:cNvPr id="244" name="Picture 243">
            <a:extLst>
              <a:ext uri="{FF2B5EF4-FFF2-40B4-BE49-F238E27FC236}">
                <a16:creationId xmlns:a16="http://schemas.microsoft.com/office/drawing/2014/main" id="{B9A13F26-F87E-5DEE-08A1-3B16FD21AD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963" y="5960300"/>
            <a:ext cx="253129" cy="253130"/>
          </a:xfrm>
          <a:prstGeom prst="rect">
            <a:avLst/>
          </a:prstGeom>
        </p:spPr>
      </p:pic>
      <p:pic>
        <p:nvPicPr>
          <p:cNvPr id="245" name="Picture 4">
            <a:extLst>
              <a:ext uri="{FF2B5EF4-FFF2-40B4-BE49-F238E27FC236}">
                <a16:creationId xmlns:a16="http://schemas.microsoft.com/office/drawing/2014/main" id="{8AB0D16F-EE2C-4C3F-6C86-D02413033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42589" y="588790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40600A2-7D5A-BB18-BA1C-DC4AA8598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" name="TextBox 246">
            <a:extLst>
              <a:ext uri="{FF2B5EF4-FFF2-40B4-BE49-F238E27FC236}">
                <a16:creationId xmlns:a16="http://schemas.microsoft.com/office/drawing/2014/main" id="{E5E1D726-7E95-AA0A-DEBF-3C92CEEDF7C5}"/>
              </a:ext>
            </a:extLst>
          </p:cNvPr>
          <p:cNvSpPr txBox="1"/>
          <p:nvPr/>
        </p:nvSpPr>
        <p:spPr>
          <a:xfrm>
            <a:off x="1976827" y="6244512"/>
            <a:ext cx="980799" cy="276999"/>
          </a:xfrm>
          <a:prstGeom prst="rect">
            <a:avLst/>
          </a:prstGeom>
          <a:noFill/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my-doc.pdf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B622C-0F87-E539-5283-996FE59961D4}"/>
              </a:ext>
            </a:extLst>
          </p:cNvPr>
          <p:cNvSpPr txBox="1"/>
          <p:nvPr/>
        </p:nvSpPr>
        <p:spPr>
          <a:xfrm>
            <a:off x="4052576" y="3786490"/>
            <a:ext cx="4751933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/home/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gregg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/documents/my-doc.pdf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F61EA0-F7DC-A29B-F0CE-563C18176EC0}"/>
              </a:ext>
            </a:extLst>
          </p:cNvPr>
          <p:cNvSpPr txBox="1"/>
          <p:nvPr/>
        </p:nvSpPr>
        <p:spPr>
          <a:xfrm>
            <a:off x="630254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8C8C7C-6B06-37F4-1F6D-BBB0DEB95768}"/>
              </a:ext>
            </a:extLst>
          </p:cNvPr>
          <p:cNvSpPr txBox="1"/>
          <p:nvPr/>
        </p:nvSpPr>
        <p:spPr>
          <a:xfrm>
            <a:off x="703521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Windows\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1F6793-D946-FE47-3B11-23CDEFAC2F81}"/>
              </a:ext>
            </a:extLst>
          </p:cNvPr>
          <p:cNvSpPr txBox="1"/>
          <p:nvPr/>
        </p:nvSpPr>
        <p:spPr>
          <a:xfrm>
            <a:off x="894339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8B5810-AABE-59F5-1AB3-8375A7BF1287}"/>
              </a:ext>
            </a:extLst>
          </p:cNvPr>
          <p:cNvSpPr txBox="1"/>
          <p:nvPr/>
        </p:nvSpPr>
        <p:spPr>
          <a:xfrm>
            <a:off x="9679517" y="3169891"/>
            <a:ext cx="1061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 (x86)\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42434A-3947-9825-94DB-657BC83D6811}"/>
              </a:ext>
            </a:extLst>
          </p:cNvPr>
          <p:cNvSpPr txBox="1"/>
          <p:nvPr/>
        </p:nvSpPr>
        <p:spPr>
          <a:xfrm>
            <a:off x="799089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Users\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EB2598-7CDD-C0E1-52A9-44B977DE71AC}"/>
              </a:ext>
            </a:extLst>
          </p:cNvPr>
          <p:cNvSpPr txBox="1"/>
          <p:nvPr/>
        </p:nvSpPr>
        <p:spPr>
          <a:xfrm>
            <a:off x="801284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EA3185-43DE-5EF8-C8CB-5CFA8EF61928}"/>
              </a:ext>
            </a:extLst>
          </p:cNvPr>
          <p:cNvSpPr txBox="1"/>
          <p:nvPr/>
        </p:nvSpPr>
        <p:spPr>
          <a:xfrm>
            <a:off x="904789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E63E05-895A-AB1B-0525-01E6E1D56E40}"/>
              </a:ext>
            </a:extLst>
          </p:cNvPr>
          <p:cNvSpPr txBox="1"/>
          <p:nvPr/>
        </p:nvSpPr>
        <p:spPr>
          <a:xfrm>
            <a:off x="700001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BFDA53-B736-DE73-1E10-BA0E530E28D7}"/>
              </a:ext>
            </a:extLst>
          </p:cNvPr>
          <p:cNvSpPr txBox="1"/>
          <p:nvPr/>
        </p:nvSpPr>
        <p:spPr>
          <a:xfrm>
            <a:off x="800139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04CCF2-1078-4C53-9AF2-C4336591BF53}"/>
              </a:ext>
            </a:extLst>
          </p:cNvPr>
          <p:cNvSpPr txBox="1"/>
          <p:nvPr/>
        </p:nvSpPr>
        <p:spPr>
          <a:xfrm>
            <a:off x="908525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0943E5-4F26-1A42-0C95-13D42617CEEB}"/>
              </a:ext>
            </a:extLst>
          </p:cNvPr>
          <p:cNvSpPr txBox="1"/>
          <p:nvPr/>
        </p:nvSpPr>
        <p:spPr>
          <a:xfrm>
            <a:off x="695468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828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375BB-A153-957B-8598-3542B3901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EA65B-B983-EBB8-4825-9B459A415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13" y="119960"/>
            <a:ext cx="10515600" cy="1325563"/>
          </a:xfrm>
        </p:spPr>
        <p:txBody>
          <a:bodyPr/>
          <a:lstStyle/>
          <a:p>
            <a:r>
              <a:rPr lang="en-US" dirty="0"/>
              <a:t>What would be the full path from the root to my-doc.pdf on </a:t>
            </a:r>
            <a:r>
              <a:rPr lang="en-US" dirty="0">
                <a:solidFill>
                  <a:srgbClr val="FFC000"/>
                </a:solidFill>
              </a:rPr>
              <a:t>Windows</a:t>
            </a:r>
            <a:r>
              <a:rPr lang="en-US" dirty="0"/>
              <a:t>?</a:t>
            </a:r>
          </a:p>
        </p:txBody>
      </p:sp>
      <p:pic>
        <p:nvPicPr>
          <p:cNvPr id="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8D79166-5351-2AD6-6234-CD655FEAC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A6DA2E-6A6C-5699-0C16-B87F0594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66" y="1697323"/>
            <a:ext cx="793750" cy="793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97BCF6-12D5-82A2-F3E9-74F9C3C4F509}"/>
              </a:ext>
            </a:extLst>
          </p:cNvPr>
          <p:cNvSpPr txBox="1"/>
          <p:nvPr/>
        </p:nvSpPr>
        <p:spPr>
          <a:xfrm>
            <a:off x="1761589" y="1452472"/>
            <a:ext cx="952500" cy="307777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Mac/Unix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2AFFF3-BC53-341F-849B-A8D741CEB98F}"/>
              </a:ext>
            </a:extLst>
          </p:cNvPr>
          <p:cNvSpPr txBox="1"/>
          <p:nvPr/>
        </p:nvSpPr>
        <p:spPr>
          <a:xfrm>
            <a:off x="7990891" y="1452472"/>
            <a:ext cx="952500" cy="30777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Windows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8243D8-7291-FF59-8314-9618ED4C58EF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0B2A70-57D1-9C3F-B11C-3DC2050A34A2}"/>
              </a:ext>
            </a:extLst>
          </p:cNvPr>
          <p:cNvSpPr txBox="1"/>
          <p:nvPr/>
        </p:nvSpPr>
        <p:spPr>
          <a:xfrm>
            <a:off x="7990891" y="1938573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C:\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FEC9B48-E823-9A4C-C716-3085C79A7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0E2948F-56BA-73EC-12BA-EAA93AABA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04F8E19-1C9A-9A58-CC0E-24BFBF298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5BD826E-613C-903B-1F1A-91024A693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3016E15-CDD2-C174-948F-D05E08ACD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4CE076-E357-1249-8749-FBCD5F1C2D03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FECA60-8577-657A-6C54-478B90BD5049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A7DEEB0-EE79-55FC-4BDB-833C161C4759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3D0981-8E67-D4F6-87F9-B1BA7219B0BD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7FB690D-8705-04C3-DD07-685063A56116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2C85FCD-5686-6492-3523-28E055D86D69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0E63F9-AEBB-667B-4B8B-C710F75B821B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2EC1-9F99-8DCE-EE5E-34601E4F5ECE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D66CD0-AE68-C847-7696-9E6543F23B3F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AE7ACE-7172-6B3F-7D98-D26DFD0375CF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4291A5-F8B1-58B8-4156-959198BB0FCD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D143FD4-650A-3295-3BEF-C2398507C357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AC727F1-D4DC-0D50-C8EA-90376974281E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AB75F74-9C5B-8E0D-65DD-3279F0AA91AB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99922DF-299D-385B-153C-EF061D693AC9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85CBC18-3C59-3B28-61E7-4240E8A4FDDB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120C647-1866-B250-5C0A-76217A0E83A2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9B9BBD4-6676-2CAF-A1F9-18B149BDEFC3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B41CDF8-2966-1241-29EE-A326DF71511F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6FE93BA-CB9C-C829-08F1-65E91DB17820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017EE11-56B1-8898-09A2-84939F480529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CED10CC-C14E-F9BB-C7F9-1A02C0F7E86D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8378EC5-25AF-B760-264D-9572EA4B8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593C57C-7979-ABE3-1B22-5BD20CE782F8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68BDAF9-987A-4650-D4C8-ADE1D637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E8CD431-5E63-9672-5ACE-5228E7C9C4E0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EB56C79-F52C-8DE8-65F0-A3B81ED2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B2579772-5D62-530D-43BB-0DBBEC52F5E3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5172063-0EEC-E113-AA74-2FDC2A6B5257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74BEF6C-59FA-378E-A491-758517B955E5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F9B66FA-E68F-2AFB-4448-28B5FBBACB82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75B6629-A99B-CF38-D7FB-8CA0D8243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2496AAC-CF22-D396-7D50-E5F31640E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614390D-7561-25D1-45B9-5CDC78ADA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98D12C5-DC0F-6E72-7487-14B00406A94A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F93BA95-07AC-4A57-B68E-FAC972B69FB8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B9FF6DB-2125-0179-829B-160054E06273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07636B0-481B-2CDB-324F-83897E3EA515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79B9B13-B846-1522-24F9-230CD8E9984A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A51FE89-3E8C-155B-0DDF-5576AD89C200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0C12543-0CC2-5690-1630-ACAD32B262FD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6E89718-542C-95AB-CB6D-3AD401BBFDD4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B87FA68-FB72-4065-E1E8-EBF5C91360B8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BE27DAD-2279-EF70-735D-CCFB4DD08901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7539F1A-BC66-6C81-72D6-37E15B71F0C9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953F794-01AE-EEBE-FCFD-3FCFE6DCE89A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10FAC96-DF58-7B07-966E-415CEAD0C257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35CAA4C-4C42-8CDD-FB8F-D94A5F6ED55D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B9F7EEAF-0E66-0127-5D02-13E1D10CC797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94FE7E3-FBEB-7981-81C8-58A9C1F51491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C7DAFE7C-83BE-6DC8-7657-E76469EEABCD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E9E697A-BE0C-EB3A-3390-37939A36580F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BB6A82B-1C67-A305-7A02-573026898798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855E27D-2092-3B41-D10E-951F3F4845E5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2156336-FC64-00D9-F357-7DD6DD053961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6" name="Picture 95">
            <a:extLst>
              <a:ext uri="{FF2B5EF4-FFF2-40B4-BE49-F238E27FC236}">
                <a16:creationId xmlns:a16="http://schemas.microsoft.com/office/drawing/2014/main" id="{BF72D3F8-A7C3-D87F-1489-C861EB29F2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799AC8BE-6A47-9E7C-DC5E-4A3509CC1C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9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34BF629-435B-16C5-E299-385934F7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B853089-24F6-B490-6FE2-BBBA6B477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BAA88E6B-F85D-B9A4-AC5E-8DAF79CE8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76EF78BC-4EEE-C174-DE2C-028356473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183829FA-33E3-B272-6995-596459EBD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A82FF37A-69E9-8BDF-A0B6-03CBC168FD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175" name="Picture 4">
            <a:extLst>
              <a:ext uri="{FF2B5EF4-FFF2-40B4-BE49-F238E27FC236}">
                <a16:creationId xmlns:a16="http://schemas.microsoft.com/office/drawing/2014/main" id="{1E9CEA80-4115-F080-98A2-74F657EB7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848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4">
            <a:extLst>
              <a:ext uri="{FF2B5EF4-FFF2-40B4-BE49-F238E27FC236}">
                <a16:creationId xmlns:a16="http://schemas.microsoft.com/office/drawing/2014/main" id="{E8E774AC-8DA3-D330-91A5-EC39E19F3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7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>
            <a:extLst>
              <a:ext uri="{FF2B5EF4-FFF2-40B4-BE49-F238E27FC236}">
                <a16:creationId xmlns:a16="http://schemas.microsoft.com/office/drawing/2014/main" id="{342AF7FD-09C3-CFF9-73FA-2FF29C13B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32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4">
            <a:extLst>
              <a:ext uri="{FF2B5EF4-FFF2-40B4-BE49-F238E27FC236}">
                <a16:creationId xmlns:a16="http://schemas.microsoft.com/office/drawing/2014/main" id="{D4C6B72A-2A0A-96DF-6C80-179699ED5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>
            <a:extLst>
              <a:ext uri="{FF2B5EF4-FFF2-40B4-BE49-F238E27FC236}">
                <a16:creationId xmlns:a16="http://schemas.microsoft.com/office/drawing/2014/main" id="{3617F56A-A6C6-49B7-8C3F-F35B4DC62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7209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A4FD3B2C-5053-9DC8-0F20-91DC3238932D}"/>
              </a:ext>
            </a:extLst>
          </p:cNvPr>
          <p:cNvCxnSpPr>
            <a:cxnSpLocks/>
            <a:stCxn id="175" idx="0"/>
          </p:cNvCxnSpPr>
          <p:nvPr/>
        </p:nvCxnSpPr>
        <p:spPr>
          <a:xfrm flipV="1">
            <a:off x="677216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461544A2-BB4E-82C3-C079-9AB8E09E9F1D}"/>
              </a:ext>
            </a:extLst>
          </p:cNvPr>
          <p:cNvCxnSpPr>
            <a:cxnSpLocks/>
            <a:stCxn id="176" idx="0"/>
          </p:cNvCxnSpPr>
          <p:nvPr/>
        </p:nvCxnSpPr>
        <p:spPr>
          <a:xfrm flipV="1">
            <a:off x="751146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91362802-BCEF-4DF0-2DC7-72C7A42F37D0}"/>
              </a:ext>
            </a:extLst>
          </p:cNvPr>
          <p:cNvCxnSpPr>
            <a:cxnSpLocks/>
          </p:cNvCxnSpPr>
          <p:nvPr/>
        </p:nvCxnSpPr>
        <p:spPr>
          <a:xfrm flipV="1">
            <a:off x="846510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F552797E-F684-E213-CF7B-46E3852B4C83}"/>
              </a:ext>
            </a:extLst>
          </p:cNvPr>
          <p:cNvCxnSpPr>
            <a:cxnSpLocks/>
          </p:cNvCxnSpPr>
          <p:nvPr/>
        </p:nvCxnSpPr>
        <p:spPr>
          <a:xfrm>
            <a:off x="878464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79972826-5A01-E22E-5BDF-9F818E744250}"/>
              </a:ext>
            </a:extLst>
          </p:cNvPr>
          <p:cNvCxnSpPr>
            <a:cxnSpLocks/>
          </p:cNvCxnSpPr>
          <p:nvPr/>
        </p:nvCxnSpPr>
        <p:spPr>
          <a:xfrm>
            <a:off x="894021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7DA92829-8E4A-5164-6786-915E03734653}"/>
              </a:ext>
            </a:extLst>
          </p:cNvPr>
          <p:cNvSpPr txBox="1"/>
          <p:nvPr/>
        </p:nvSpPr>
        <p:spPr>
          <a:xfrm>
            <a:off x="630254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3913D077-4501-62EB-4F6D-A7EAD517633F}"/>
              </a:ext>
            </a:extLst>
          </p:cNvPr>
          <p:cNvSpPr txBox="1"/>
          <p:nvPr/>
        </p:nvSpPr>
        <p:spPr>
          <a:xfrm>
            <a:off x="703521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Windows\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6574D1D1-5C74-BCA2-9E16-271C9EA8A030}"/>
              </a:ext>
            </a:extLst>
          </p:cNvPr>
          <p:cNvSpPr txBox="1"/>
          <p:nvPr/>
        </p:nvSpPr>
        <p:spPr>
          <a:xfrm>
            <a:off x="894339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C9657E9-B20E-E837-0F99-4578FBDC51DE}"/>
              </a:ext>
            </a:extLst>
          </p:cNvPr>
          <p:cNvSpPr txBox="1"/>
          <p:nvPr/>
        </p:nvSpPr>
        <p:spPr>
          <a:xfrm>
            <a:off x="9679517" y="3169891"/>
            <a:ext cx="1061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 (x86)\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5A0A782C-B796-E506-10F1-6BFBACE5A0F7}"/>
              </a:ext>
            </a:extLst>
          </p:cNvPr>
          <p:cNvSpPr txBox="1"/>
          <p:nvPr/>
        </p:nvSpPr>
        <p:spPr>
          <a:xfrm>
            <a:off x="799089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Users\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55E37BF9-9C87-6DA5-3463-545391FFD899}"/>
              </a:ext>
            </a:extLst>
          </p:cNvPr>
          <p:cNvCxnSpPr>
            <a:cxnSpLocks/>
          </p:cNvCxnSpPr>
          <p:nvPr/>
        </p:nvCxnSpPr>
        <p:spPr>
          <a:xfrm flipV="1">
            <a:off x="677879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8347870B-E33D-425A-4DDC-D623CE42F038}"/>
              </a:ext>
            </a:extLst>
          </p:cNvPr>
          <p:cNvCxnSpPr>
            <a:cxnSpLocks/>
          </p:cNvCxnSpPr>
          <p:nvPr/>
        </p:nvCxnSpPr>
        <p:spPr>
          <a:xfrm>
            <a:off x="685855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688D0B00-E62C-B320-027A-FF2A8422606F}"/>
              </a:ext>
            </a:extLst>
          </p:cNvPr>
          <p:cNvCxnSpPr>
            <a:cxnSpLocks/>
          </p:cNvCxnSpPr>
          <p:nvPr/>
        </p:nvCxnSpPr>
        <p:spPr>
          <a:xfrm flipV="1">
            <a:off x="657530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D6F9FB3-79D2-CAB5-37DD-1F56B82A80C6}"/>
              </a:ext>
            </a:extLst>
          </p:cNvPr>
          <p:cNvCxnSpPr>
            <a:cxnSpLocks/>
          </p:cNvCxnSpPr>
          <p:nvPr/>
        </p:nvCxnSpPr>
        <p:spPr>
          <a:xfrm flipV="1">
            <a:off x="750427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82CE891B-25B5-19CA-DC95-0693AC29DB98}"/>
              </a:ext>
            </a:extLst>
          </p:cNvPr>
          <p:cNvCxnSpPr>
            <a:cxnSpLocks/>
          </p:cNvCxnSpPr>
          <p:nvPr/>
        </p:nvCxnSpPr>
        <p:spPr>
          <a:xfrm>
            <a:off x="758403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DD04E59F-14CF-140A-982A-AFC2AA1A9B37}"/>
              </a:ext>
            </a:extLst>
          </p:cNvPr>
          <p:cNvCxnSpPr>
            <a:cxnSpLocks/>
          </p:cNvCxnSpPr>
          <p:nvPr/>
        </p:nvCxnSpPr>
        <p:spPr>
          <a:xfrm flipV="1">
            <a:off x="730078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75F22DA8-A108-EE45-1C01-F180F2BD5234}"/>
              </a:ext>
            </a:extLst>
          </p:cNvPr>
          <p:cNvCxnSpPr>
            <a:cxnSpLocks/>
          </p:cNvCxnSpPr>
          <p:nvPr/>
        </p:nvCxnSpPr>
        <p:spPr>
          <a:xfrm flipV="1">
            <a:off x="942992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0864AD3E-3A2A-DBCE-F9AF-AA336CB35701}"/>
              </a:ext>
            </a:extLst>
          </p:cNvPr>
          <p:cNvCxnSpPr>
            <a:cxnSpLocks/>
          </p:cNvCxnSpPr>
          <p:nvPr/>
        </p:nvCxnSpPr>
        <p:spPr>
          <a:xfrm>
            <a:off x="950968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307595F0-EEF2-E140-B0CA-C27613E0A5DA}"/>
              </a:ext>
            </a:extLst>
          </p:cNvPr>
          <p:cNvCxnSpPr>
            <a:cxnSpLocks/>
          </p:cNvCxnSpPr>
          <p:nvPr/>
        </p:nvCxnSpPr>
        <p:spPr>
          <a:xfrm flipV="1">
            <a:off x="922643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4A4C428F-C952-0944-9E80-1D9FE414509C}"/>
              </a:ext>
            </a:extLst>
          </p:cNvPr>
          <p:cNvCxnSpPr>
            <a:cxnSpLocks/>
          </p:cNvCxnSpPr>
          <p:nvPr/>
        </p:nvCxnSpPr>
        <p:spPr>
          <a:xfrm flipV="1">
            <a:off x="1016922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7F66C772-F06F-55D6-2192-C1E5B3892092}"/>
              </a:ext>
            </a:extLst>
          </p:cNvPr>
          <p:cNvCxnSpPr>
            <a:cxnSpLocks/>
          </p:cNvCxnSpPr>
          <p:nvPr/>
        </p:nvCxnSpPr>
        <p:spPr>
          <a:xfrm>
            <a:off x="1024898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DE145D71-9DAA-671F-57A9-1F879EE83C0E}"/>
              </a:ext>
            </a:extLst>
          </p:cNvPr>
          <p:cNvCxnSpPr>
            <a:cxnSpLocks/>
          </p:cNvCxnSpPr>
          <p:nvPr/>
        </p:nvCxnSpPr>
        <p:spPr>
          <a:xfrm flipV="1">
            <a:off x="996574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2" name="Picture 4">
            <a:extLst>
              <a:ext uri="{FF2B5EF4-FFF2-40B4-BE49-F238E27FC236}">
                <a16:creationId xmlns:a16="http://schemas.microsoft.com/office/drawing/2014/main" id="{14A5610A-6C72-EA88-C219-A3D074582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TextBox 202">
            <a:extLst>
              <a:ext uri="{FF2B5EF4-FFF2-40B4-BE49-F238E27FC236}">
                <a16:creationId xmlns:a16="http://schemas.microsoft.com/office/drawing/2014/main" id="{0FDAFD03-A642-03EF-C1A2-7CDA3ECB4C27}"/>
              </a:ext>
            </a:extLst>
          </p:cNvPr>
          <p:cNvSpPr txBox="1"/>
          <p:nvPr/>
        </p:nvSpPr>
        <p:spPr>
          <a:xfrm>
            <a:off x="801284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04" name="Picture 4">
            <a:extLst>
              <a:ext uri="{FF2B5EF4-FFF2-40B4-BE49-F238E27FC236}">
                <a16:creationId xmlns:a16="http://schemas.microsoft.com/office/drawing/2014/main" id="{BFFE525F-E646-9955-99A9-C85A315BB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0214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" name="TextBox 204">
            <a:extLst>
              <a:ext uri="{FF2B5EF4-FFF2-40B4-BE49-F238E27FC236}">
                <a16:creationId xmlns:a16="http://schemas.microsoft.com/office/drawing/2014/main" id="{B094F4D5-9653-A824-4773-4086E07D9EBF}"/>
              </a:ext>
            </a:extLst>
          </p:cNvPr>
          <p:cNvSpPr txBox="1"/>
          <p:nvPr/>
        </p:nvSpPr>
        <p:spPr>
          <a:xfrm>
            <a:off x="904789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06" name="Picture 4">
            <a:extLst>
              <a:ext uri="{FF2B5EF4-FFF2-40B4-BE49-F238E27FC236}">
                <a16:creationId xmlns:a16="http://schemas.microsoft.com/office/drawing/2014/main" id="{7F3BA44B-6C9E-1C07-CA65-92DE1F32B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426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" name="TextBox 206">
            <a:extLst>
              <a:ext uri="{FF2B5EF4-FFF2-40B4-BE49-F238E27FC236}">
                <a16:creationId xmlns:a16="http://schemas.microsoft.com/office/drawing/2014/main" id="{828C637F-97EB-83A6-039B-5680C42B06A6}"/>
              </a:ext>
            </a:extLst>
          </p:cNvPr>
          <p:cNvSpPr txBox="1"/>
          <p:nvPr/>
        </p:nvSpPr>
        <p:spPr>
          <a:xfrm>
            <a:off x="700001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3FB6F3E1-4577-44D0-9ED3-69A362292A05}"/>
              </a:ext>
            </a:extLst>
          </p:cNvPr>
          <p:cNvCxnSpPr>
            <a:cxnSpLocks/>
          </p:cNvCxnSpPr>
          <p:nvPr/>
        </p:nvCxnSpPr>
        <p:spPr>
          <a:xfrm flipH="1" flipV="1">
            <a:off x="846224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3603A0F7-1BA5-8DBD-D95E-042AB36792BF}"/>
              </a:ext>
            </a:extLst>
          </p:cNvPr>
          <p:cNvCxnSpPr>
            <a:cxnSpLocks/>
          </p:cNvCxnSpPr>
          <p:nvPr/>
        </p:nvCxnSpPr>
        <p:spPr>
          <a:xfrm flipV="1">
            <a:off x="745384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B6642518-F39B-37EE-F3EC-6D0D1F572163}"/>
              </a:ext>
            </a:extLst>
          </p:cNvPr>
          <p:cNvCxnSpPr>
            <a:cxnSpLocks/>
          </p:cNvCxnSpPr>
          <p:nvPr/>
        </p:nvCxnSpPr>
        <p:spPr>
          <a:xfrm>
            <a:off x="882274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1" name="Picture 4">
            <a:extLst>
              <a:ext uri="{FF2B5EF4-FFF2-40B4-BE49-F238E27FC236}">
                <a16:creationId xmlns:a16="http://schemas.microsoft.com/office/drawing/2014/main" id="{F39FD62F-0FF9-1856-6EC9-20359C1A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8249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4">
            <a:extLst>
              <a:ext uri="{FF2B5EF4-FFF2-40B4-BE49-F238E27FC236}">
                <a16:creationId xmlns:a16="http://schemas.microsoft.com/office/drawing/2014/main" id="{F6A9BEB6-4F5A-BE5A-E286-DE21B4243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550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4">
            <a:extLst>
              <a:ext uri="{FF2B5EF4-FFF2-40B4-BE49-F238E27FC236}">
                <a16:creationId xmlns:a16="http://schemas.microsoft.com/office/drawing/2014/main" id="{8C1F012C-F565-6283-9D4B-2A6689680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948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BC1FC72C-D61B-36EB-F9BC-009DABF6692B}"/>
              </a:ext>
            </a:extLst>
          </p:cNvPr>
          <p:cNvCxnSpPr>
            <a:cxnSpLocks/>
          </p:cNvCxnSpPr>
          <p:nvPr/>
        </p:nvCxnSpPr>
        <p:spPr>
          <a:xfrm flipH="1" flipV="1">
            <a:off x="8477648" y="4647296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B5D4347C-6338-AE28-8CAB-1F66ECEDE460}"/>
              </a:ext>
            </a:extLst>
          </p:cNvPr>
          <p:cNvCxnSpPr>
            <a:cxnSpLocks/>
          </p:cNvCxnSpPr>
          <p:nvPr/>
        </p:nvCxnSpPr>
        <p:spPr>
          <a:xfrm flipV="1">
            <a:off x="746925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5ECE09D3-941B-0933-B1A4-CB33F90D365C}"/>
              </a:ext>
            </a:extLst>
          </p:cNvPr>
          <p:cNvCxnSpPr>
            <a:cxnSpLocks/>
          </p:cNvCxnSpPr>
          <p:nvPr/>
        </p:nvCxnSpPr>
        <p:spPr>
          <a:xfrm>
            <a:off x="883814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id="{D8145DC6-41B1-F906-C257-86C8C543E896}"/>
              </a:ext>
            </a:extLst>
          </p:cNvPr>
          <p:cNvSpPr txBox="1"/>
          <p:nvPr/>
        </p:nvSpPr>
        <p:spPr>
          <a:xfrm>
            <a:off x="800139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9E229017-2E7C-481A-BDD8-59BF04639F7F}"/>
              </a:ext>
            </a:extLst>
          </p:cNvPr>
          <p:cNvSpPr txBox="1"/>
          <p:nvPr/>
        </p:nvSpPr>
        <p:spPr>
          <a:xfrm>
            <a:off x="908525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F3A54B40-9BA3-A2CC-16E1-368E9404D19E}"/>
              </a:ext>
            </a:extLst>
          </p:cNvPr>
          <p:cNvSpPr txBox="1"/>
          <p:nvPr/>
        </p:nvSpPr>
        <p:spPr>
          <a:xfrm>
            <a:off x="695468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7B78FDE9-FC24-CFAE-9F92-D51C328F1A17}"/>
              </a:ext>
            </a:extLst>
          </p:cNvPr>
          <p:cNvCxnSpPr>
            <a:cxnSpLocks/>
          </p:cNvCxnSpPr>
          <p:nvPr/>
        </p:nvCxnSpPr>
        <p:spPr>
          <a:xfrm flipV="1">
            <a:off x="745722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E9D249AE-065E-7189-04A1-9CA6F99BE566}"/>
              </a:ext>
            </a:extLst>
          </p:cNvPr>
          <p:cNvCxnSpPr>
            <a:cxnSpLocks/>
          </p:cNvCxnSpPr>
          <p:nvPr/>
        </p:nvCxnSpPr>
        <p:spPr>
          <a:xfrm>
            <a:off x="753698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3A648079-B4D3-C1D5-A476-8DC856207254}"/>
              </a:ext>
            </a:extLst>
          </p:cNvPr>
          <p:cNvCxnSpPr>
            <a:cxnSpLocks/>
          </p:cNvCxnSpPr>
          <p:nvPr/>
        </p:nvCxnSpPr>
        <p:spPr>
          <a:xfrm flipV="1">
            <a:off x="725374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A823E637-17B1-B65F-77E7-CC8F3C02A743}"/>
              </a:ext>
            </a:extLst>
          </p:cNvPr>
          <p:cNvCxnSpPr>
            <a:cxnSpLocks/>
          </p:cNvCxnSpPr>
          <p:nvPr/>
        </p:nvCxnSpPr>
        <p:spPr>
          <a:xfrm flipV="1">
            <a:off x="949128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85278B1D-62F9-6E52-1968-823992F4AFE6}"/>
              </a:ext>
            </a:extLst>
          </p:cNvPr>
          <p:cNvCxnSpPr>
            <a:cxnSpLocks/>
          </p:cNvCxnSpPr>
          <p:nvPr/>
        </p:nvCxnSpPr>
        <p:spPr>
          <a:xfrm>
            <a:off x="957104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D276A5B1-E5A4-CCA1-1A77-E4F19F48602E}"/>
              </a:ext>
            </a:extLst>
          </p:cNvPr>
          <p:cNvCxnSpPr>
            <a:cxnSpLocks/>
          </p:cNvCxnSpPr>
          <p:nvPr/>
        </p:nvCxnSpPr>
        <p:spPr>
          <a:xfrm flipV="1">
            <a:off x="928779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DCBE1C48-0E6A-25ED-26A1-C31B9C1F905D}"/>
              </a:ext>
            </a:extLst>
          </p:cNvPr>
          <p:cNvCxnSpPr>
            <a:cxnSpLocks/>
          </p:cNvCxnSpPr>
          <p:nvPr/>
        </p:nvCxnSpPr>
        <p:spPr>
          <a:xfrm flipV="1">
            <a:off x="957104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A9E62286-AD05-164C-A6F9-C2B810AFDFD7}"/>
              </a:ext>
            </a:extLst>
          </p:cNvPr>
          <p:cNvCxnSpPr>
            <a:cxnSpLocks/>
          </p:cNvCxnSpPr>
          <p:nvPr/>
        </p:nvCxnSpPr>
        <p:spPr>
          <a:xfrm>
            <a:off x="965080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23755FF9-9B1D-353B-53CC-E99BCE0BE15F}"/>
              </a:ext>
            </a:extLst>
          </p:cNvPr>
          <p:cNvCxnSpPr>
            <a:cxnSpLocks/>
          </p:cNvCxnSpPr>
          <p:nvPr/>
        </p:nvCxnSpPr>
        <p:spPr>
          <a:xfrm flipV="1">
            <a:off x="936755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84A9A932-F519-B43A-B959-282A27BD0E4C}"/>
              </a:ext>
            </a:extLst>
          </p:cNvPr>
          <p:cNvCxnSpPr>
            <a:cxnSpLocks/>
          </p:cNvCxnSpPr>
          <p:nvPr/>
        </p:nvCxnSpPr>
        <p:spPr>
          <a:xfrm flipV="1">
            <a:off x="847764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F2731922-5212-207D-BE23-745B29351DBB}"/>
              </a:ext>
            </a:extLst>
          </p:cNvPr>
          <p:cNvCxnSpPr>
            <a:cxnSpLocks/>
          </p:cNvCxnSpPr>
          <p:nvPr/>
        </p:nvCxnSpPr>
        <p:spPr>
          <a:xfrm>
            <a:off x="8557408" y="5761651"/>
            <a:ext cx="103641" cy="134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9DAA4252-6F54-33D6-9387-D803A69C2170}"/>
              </a:ext>
            </a:extLst>
          </p:cNvPr>
          <p:cNvCxnSpPr>
            <a:cxnSpLocks/>
          </p:cNvCxnSpPr>
          <p:nvPr/>
        </p:nvCxnSpPr>
        <p:spPr>
          <a:xfrm flipV="1">
            <a:off x="827416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0C5D8E18-36A1-2A3F-5A31-2C5FCEEF8CBF}"/>
              </a:ext>
            </a:extLst>
          </p:cNvPr>
          <p:cNvCxnSpPr>
            <a:cxnSpLocks/>
          </p:cNvCxnSpPr>
          <p:nvPr/>
        </p:nvCxnSpPr>
        <p:spPr>
          <a:xfrm flipV="1">
            <a:off x="745384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30172BB7-4543-C99A-A91D-7592D36790FD}"/>
              </a:ext>
            </a:extLst>
          </p:cNvPr>
          <p:cNvCxnSpPr>
            <a:cxnSpLocks/>
          </p:cNvCxnSpPr>
          <p:nvPr/>
        </p:nvCxnSpPr>
        <p:spPr>
          <a:xfrm>
            <a:off x="753360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1858B665-4315-E194-298F-15F860F53A44}"/>
              </a:ext>
            </a:extLst>
          </p:cNvPr>
          <p:cNvCxnSpPr>
            <a:cxnSpLocks/>
          </p:cNvCxnSpPr>
          <p:nvPr/>
        </p:nvCxnSpPr>
        <p:spPr>
          <a:xfrm flipV="1">
            <a:off x="725036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5" name="Picture 234">
            <a:extLst>
              <a:ext uri="{FF2B5EF4-FFF2-40B4-BE49-F238E27FC236}">
                <a16:creationId xmlns:a16="http://schemas.microsoft.com/office/drawing/2014/main" id="{A30F903B-6550-F364-265A-BA639FDFC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518" y="5924942"/>
            <a:ext cx="270449" cy="270450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0EF279EF-7D29-6C0B-46E1-6D2831627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391" y="5924942"/>
            <a:ext cx="270449" cy="270450"/>
          </a:xfrm>
          <a:prstGeom prst="rect">
            <a:avLst/>
          </a:prstGeom>
        </p:spPr>
      </p:pic>
      <p:pic>
        <p:nvPicPr>
          <p:cNvPr id="237" name="Picture 4">
            <a:extLst>
              <a:ext uri="{FF2B5EF4-FFF2-40B4-BE49-F238E27FC236}">
                <a16:creationId xmlns:a16="http://schemas.microsoft.com/office/drawing/2014/main" id="{DD0CFAD9-3B7F-7EAD-AF0B-F3BFC0FE0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3480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" name="Picture 4">
            <a:extLst>
              <a:ext uri="{FF2B5EF4-FFF2-40B4-BE49-F238E27FC236}">
                <a16:creationId xmlns:a16="http://schemas.microsoft.com/office/drawing/2014/main" id="{888BBC5E-6B76-D581-4FC2-8E0B08764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9259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D4FA2BE3-8112-CECF-86D4-AC2E64AA83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732" y="5942980"/>
            <a:ext cx="270449" cy="270450"/>
          </a:xfrm>
          <a:prstGeom prst="rect">
            <a:avLst/>
          </a:prstGeom>
        </p:spPr>
      </p:pic>
      <p:pic>
        <p:nvPicPr>
          <p:cNvPr id="242" name="Picture 241">
            <a:extLst>
              <a:ext uri="{FF2B5EF4-FFF2-40B4-BE49-F238E27FC236}">
                <a16:creationId xmlns:a16="http://schemas.microsoft.com/office/drawing/2014/main" id="{5D0D97F7-363F-AEFE-7EBB-0975240EE2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993" y="5942980"/>
            <a:ext cx="270450" cy="270450"/>
          </a:xfrm>
          <a:prstGeom prst="rect">
            <a:avLst/>
          </a:prstGeom>
        </p:spPr>
      </p:pic>
      <p:pic>
        <p:nvPicPr>
          <p:cNvPr id="243" name="Picture 242">
            <a:extLst>
              <a:ext uri="{FF2B5EF4-FFF2-40B4-BE49-F238E27FC236}">
                <a16:creationId xmlns:a16="http://schemas.microsoft.com/office/drawing/2014/main" id="{95FAD8DA-FCCD-5FED-4AE3-3886AEB90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844" y="5951081"/>
            <a:ext cx="270450" cy="270450"/>
          </a:xfrm>
          <a:prstGeom prst="rect">
            <a:avLst/>
          </a:prstGeom>
        </p:spPr>
      </p:pic>
      <p:pic>
        <p:nvPicPr>
          <p:cNvPr id="244" name="Picture 243">
            <a:extLst>
              <a:ext uri="{FF2B5EF4-FFF2-40B4-BE49-F238E27FC236}">
                <a16:creationId xmlns:a16="http://schemas.microsoft.com/office/drawing/2014/main" id="{E9C3800C-1C1B-A29B-2F04-8EF55FA3F0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963" y="5960300"/>
            <a:ext cx="253129" cy="253130"/>
          </a:xfrm>
          <a:prstGeom prst="rect">
            <a:avLst/>
          </a:prstGeom>
        </p:spPr>
      </p:pic>
      <p:pic>
        <p:nvPicPr>
          <p:cNvPr id="245" name="Picture 4">
            <a:extLst>
              <a:ext uri="{FF2B5EF4-FFF2-40B4-BE49-F238E27FC236}">
                <a16:creationId xmlns:a16="http://schemas.microsoft.com/office/drawing/2014/main" id="{441D10CE-AB52-5BA9-B08A-1EC534821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42589" y="588790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87EC25E-C303-C775-E5E4-C109A17CA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" name="TextBox 246">
            <a:extLst>
              <a:ext uri="{FF2B5EF4-FFF2-40B4-BE49-F238E27FC236}">
                <a16:creationId xmlns:a16="http://schemas.microsoft.com/office/drawing/2014/main" id="{8F417C81-47BE-ABC5-50E2-2AD1ECF3C357}"/>
              </a:ext>
            </a:extLst>
          </p:cNvPr>
          <p:cNvSpPr txBox="1"/>
          <p:nvPr/>
        </p:nvSpPr>
        <p:spPr>
          <a:xfrm>
            <a:off x="8231853" y="6261882"/>
            <a:ext cx="980799" cy="276999"/>
          </a:xfrm>
          <a:prstGeom prst="rect">
            <a:avLst/>
          </a:prstGeom>
          <a:noFill/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my-doc.pdf</a:t>
            </a:r>
          </a:p>
        </p:txBody>
      </p:sp>
    </p:spTree>
    <p:extLst>
      <p:ext uri="{BB962C8B-B14F-4D97-AF65-F5344CB8AC3E}">
        <p14:creationId xmlns:p14="http://schemas.microsoft.com/office/powerpoint/2010/main" val="3151385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D0358-63CF-FE07-DF59-DB1B8883F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B1FE3-E45A-9F8B-D70F-7E0ECB480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13" y="119960"/>
            <a:ext cx="10515600" cy="1325563"/>
          </a:xfrm>
        </p:spPr>
        <p:txBody>
          <a:bodyPr/>
          <a:lstStyle/>
          <a:p>
            <a:r>
              <a:rPr lang="en-US" dirty="0"/>
              <a:t>What would be the full path from the root to my-doc.pdf on </a:t>
            </a:r>
            <a:r>
              <a:rPr lang="en-US" dirty="0">
                <a:solidFill>
                  <a:srgbClr val="FFC000"/>
                </a:solidFill>
              </a:rPr>
              <a:t>Windows</a:t>
            </a:r>
            <a:r>
              <a:rPr lang="en-US" dirty="0"/>
              <a:t>?</a:t>
            </a:r>
          </a:p>
        </p:txBody>
      </p:sp>
      <p:pic>
        <p:nvPicPr>
          <p:cNvPr id="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F2B633E-62FC-2A92-04C7-2EC703E22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B7B743-BA6C-170A-2A42-EEF2A174A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66" y="1697323"/>
            <a:ext cx="793750" cy="793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2D061B-307E-7927-805A-41E59A06C93C}"/>
              </a:ext>
            </a:extLst>
          </p:cNvPr>
          <p:cNvSpPr txBox="1"/>
          <p:nvPr/>
        </p:nvSpPr>
        <p:spPr>
          <a:xfrm>
            <a:off x="1761589" y="1452472"/>
            <a:ext cx="952500" cy="307777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Mac/Unix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E896EA-D18B-1D43-E88C-47F96787A452}"/>
              </a:ext>
            </a:extLst>
          </p:cNvPr>
          <p:cNvSpPr txBox="1"/>
          <p:nvPr/>
        </p:nvSpPr>
        <p:spPr>
          <a:xfrm>
            <a:off x="7990891" y="1452472"/>
            <a:ext cx="952500" cy="30777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Windows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32AEEF-51BB-F2A3-1D5F-2FBE3E7DA923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69B800-C160-6DE8-6889-2CCF6785D8A8}"/>
              </a:ext>
            </a:extLst>
          </p:cNvPr>
          <p:cNvSpPr txBox="1"/>
          <p:nvPr/>
        </p:nvSpPr>
        <p:spPr>
          <a:xfrm>
            <a:off x="7990891" y="1938573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C:\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4EB8C96-CC4A-8FC3-0AF3-DB0C6451D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AC02747-6DE8-4A4A-EFF7-FA88A5F15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7277F24-1371-3F1A-C575-E1E56D111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CCBA921-2CFA-C4FA-2E22-2CBD8CD66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E844563-8E9C-71CD-53D3-06F8B469A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A2F430-B710-2D71-A0F1-8172976CCA14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71E823-768F-9F93-833E-6013D4C6F4B1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21702E-D3DE-CFC9-EC01-D3EE09CE10C7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0497D5D-0CBA-281E-DE3C-2CD9A9EA0B5E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9CA6B95-AA96-BFE3-5722-B27E45A0B697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97160F4-637E-A401-F0E3-078AE3E5E28C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F73DB4-8F4D-3237-D8B6-36FD98855E64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FC1FFB-EBB6-03C8-9F12-1415EA74E7F0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C2CA22-414D-FAD3-AFB0-4174AB433A02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6EC992-ACDB-BA39-C499-B01E6C35204A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B690AD-2FE6-683B-88A8-8EDC839AE014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2CF3E81-7C14-FD2F-AF7D-58C0473968F9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00534CF-562B-C375-1D26-596134AC84B2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1D1DFE4-3688-E97F-14E4-2CC5000826C1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374CDD4-6DD5-E866-61E3-E5B132DE0D7D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7D4925D-C79D-5AA5-E043-E20F5ADB47C7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48148F2-E468-8AE0-FAD5-41414F147195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0FE0CEB-810A-1C41-BAD4-4DBE280F5574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894EBB6-5625-D3C9-AA66-30C64EA503E1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ACAA627-4787-FD3C-CFA5-0A0EA3747E4E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E03A624-014C-6FE1-F016-79EA2D6CC97F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5FF35F6-A7F2-09BE-197C-0C291EF70267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2CC015E-69BD-F642-F8AF-8573C60D3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96E0B65-76FE-4230-F959-AD3362C23DBF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EA25197-8F7F-35B3-89FB-3DCC04F7D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BFA4E59-CA1B-DA15-35BB-36E02DCDBBB1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0DE7616-7164-C2BC-59F7-7E575A123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95E7777-0203-9286-3FF7-283B717CB435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E0818F5-E444-8634-0529-D54C41F56CC7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5A865E7-1BAC-7CB4-3513-A565BF81E508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5CB61B7-5ABC-A86B-BC09-CF4E6C8DEE6A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5B0B45D-E5D6-822A-B996-8106AA9F0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BBF32BE-46E2-41D2-C0C8-2C8919E94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EDBE841-50BB-4AAD-4F31-7F5808525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1602091-BF13-89DB-2C9B-0129FCC6F477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E38A47C-40A5-CE2E-272C-C7A73A61AEAD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F7AC674-7084-FB22-93CA-EB9FF5FB4506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F5478A5-F818-9F20-95B5-8C5295302064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20A2BF3-72AA-FD58-0358-EA92DD6205FB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2501FCF-5FC7-2601-1E8E-551ABC5FBC12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B9601DF-5962-1BA4-F215-DF63CA1EBABF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339BF9A-A4BE-6B4F-6B26-9ECCCCF6939A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AD44757-E593-177D-D4F9-917FF0D9609B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0134457-2F16-929E-717B-EDCD4941EDBB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864935F-96E8-5A40-387E-9F2C838B45C4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D119CB1-280C-E63C-940D-F6C08F052467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9FE937C-6CCB-A98A-985A-F93CD5AC1098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3AC68A3-9E3D-5D2B-E692-A605FFC096B8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DC9B81C-0C34-21FB-63BC-F2765A36CA7D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A8CF5D4-B412-5DCE-53C1-8B7E272E0614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01A6139-34D0-6E90-2B08-50634FCCAA62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A067C4A-BA32-8928-7C94-F0BDFBCDC57C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87C6544-AD28-265E-F699-D5A07FABBDD7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F4B354B5-C137-98D7-A439-03EEB6925499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DCB22B3-E67B-34BA-73A3-A7A19AD19E23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6" name="Picture 95">
            <a:extLst>
              <a:ext uri="{FF2B5EF4-FFF2-40B4-BE49-F238E27FC236}">
                <a16:creationId xmlns:a16="http://schemas.microsoft.com/office/drawing/2014/main" id="{65E95BCF-F551-25A1-D731-4D4E1FFF9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E2FD7C3-C1A9-279B-D2E6-3E03FF9A8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9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0A2D7AB-1CAF-57E4-4856-2A795D868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5580F7B-AD8F-615B-6E6C-751D52658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F5834922-BC80-3D65-CC57-961EB49A7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696F402-A992-74DD-5DEA-AB574E1F7E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36028D-28FC-CB86-FD16-1D90DE539D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C47126C9-478D-1850-78D7-BD14F10F67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175" name="Picture 4">
            <a:extLst>
              <a:ext uri="{FF2B5EF4-FFF2-40B4-BE49-F238E27FC236}">
                <a16:creationId xmlns:a16="http://schemas.microsoft.com/office/drawing/2014/main" id="{6323C58E-D855-2E4B-1884-DD980D902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848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4">
            <a:extLst>
              <a:ext uri="{FF2B5EF4-FFF2-40B4-BE49-F238E27FC236}">
                <a16:creationId xmlns:a16="http://schemas.microsoft.com/office/drawing/2014/main" id="{1D531777-A08F-F953-937F-A096BE0E2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7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>
            <a:extLst>
              <a:ext uri="{FF2B5EF4-FFF2-40B4-BE49-F238E27FC236}">
                <a16:creationId xmlns:a16="http://schemas.microsoft.com/office/drawing/2014/main" id="{BC6F9BA6-09EA-0154-C028-C980B6DAE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3278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4">
            <a:extLst>
              <a:ext uri="{FF2B5EF4-FFF2-40B4-BE49-F238E27FC236}">
                <a16:creationId xmlns:a16="http://schemas.microsoft.com/office/drawing/2014/main" id="{F398EA54-5C6C-624B-4A24-87364AD45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>
            <a:extLst>
              <a:ext uri="{FF2B5EF4-FFF2-40B4-BE49-F238E27FC236}">
                <a16:creationId xmlns:a16="http://schemas.microsoft.com/office/drawing/2014/main" id="{46237813-C67D-0800-794C-7C19A4F1F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7209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BDB5EC2E-F3DD-4321-E312-F4758370CCD4}"/>
              </a:ext>
            </a:extLst>
          </p:cNvPr>
          <p:cNvCxnSpPr>
            <a:cxnSpLocks/>
            <a:stCxn id="175" idx="0"/>
          </p:cNvCxnSpPr>
          <p:nvPr/>
        </p:nvCxnSpPr>
        <p:spPr>
          <a:xfrm flipV="1">
            <a:off x="677216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662E675A-7BE3-C28E-29ED-4AF93E46DE34}"/>
              </a:ext>
            </a:extLst>
          </p:cNvPr>
          <p:cNvCxnSpPr>
            <a:cxnSpLocks/>
            <a:stCxn id="176" idx="0"/>
          </p:cNvCxnSpPr>
          <p:nvPr/>
        </p:nvCxnSpPr>
        <p:spPr>
          <a:xfrm flipV="1">
            <a:off x="751146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3FF24857-91EF-3C91-9BAC-6C1D92DEADB5}"/>
              </a:ext>
            </a:extLst>
          </p:cNvPr>
          <p:cNvCxnSpPr>
            <a:cxnSpLocks/>
          </p:cNvCxnSpPr>
          <p:nvPr/>
        </p:nvCxnSpPr>
        <p:spPr>
          <a:xfrm flipV="1">
            <a:off x="8465106" y="2585543"/>
            <a:ext cx="0" cy="33511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4A1D5BBA-9D5C-7FD9-3070-34D46B89EB3B}"/>
              </a:ext>
            </a:extLst>
          </p:cNvPr>
          <p:cNvCxnSpPr>
            <a:cxnSpLocks/>
          </p:cNvCxnSpPr>
          <p:nvPr/>
        </p:nvCxnSpPr>
        <p:spPr>
          <a:xfrm>
            <a:off x="878464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386675ED-D143-EC13-30DB-2170A7940B00}"/>
              </a:ext>
            </a:extLst>
          </p:cNvPr>
          <p:cNvCxnSpPr>
            <a:cxnSpLocks/>
          </p:cNvCxnSpPr>
          <p:nvPr/>
        </p:nvCxnSpPr>
        <p:spPr>
          <a:xfrm>
            <a:off x="894021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1EBDC46A-AF00-D016-9A0A-3733BA0C14B8}"/>
              </a:ext>
            </a:extLst>
          </p:cNvPr>
          <p:cNvSpPr txBox="1"/>
          <p:nvPr/>
        </p:nvSpPr>
        <p:spPr>
          <a:xfrm>
            <a:off x="630254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5601B113-F484-24DB-4829-680F2526B052}"/>
              </a:ext>
            </a:extLst>
          </p:cNvPr>
          <p:cNvSpPr txBox="1"/>
          <p:nvPr/>
        </p:nvSpPr>
        <p:spPr>
          <a:xfrm>
            <a:off x="703521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Windows\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6614798-D525-0370-8843-5E412A5E5803}"/>
              </a:ext>
            </a:extLst>
          </p:cNvPr>
          <p:cNvSpPr txBox="1"/>
          <p:nvPr/>
        </p:nvSpPr>
        <p:spPr>
          <a:xfrm>
            <a:off x="894339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08DCDEF8-AD6E-9F97-EE8E-01D85CF51CC7}"/>
              </a:ext>
            </a:extLst>
          </p:cNvPr>
          <p:cNvSpPr txBox="1"/>
          <p:nvPr/>
        </p:nvSpPr>
        <p:spPr>
          <a:xfrm>
            <a:off x="9679517" y="3169891"/>
            <a:ext cx="1061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 Files (x86)\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1ACB3FFF-C74B-B976-A451-81B9F22E8711}"/>
              </a:ext>
            </a:extLst>
          </p:cNvPr>
          <p:cNvSpPr txBox="1"/>
          <p:nvPr/>
        </p:nvSpPr>
        <p:spPr>
          <a:xfrm>
            <a:off x="799089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Users\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47AD2C88-0AD8-9EAA-2E46-B2E48986A47D}"/>
              </a:ext>
            </a:extLst>
          </p:cNvPr>
          <p:cNvCxnSpPr>
            <a:cxnSpLocks/>
          </p:cNvCxnSpPr>
          <p:nvPr/>
        </p:nvCxnSpPr>
        <p:spPr>
          <a:xfrm flipV="1">
            <a:off x="677879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1E9055BE-44F9-0790-1EB4-5FE174C7972E}"/>
              </a:ext>
            </a:extLst>
          </p:cNvPr>
          <p:cNvCxnSpPr>
            <a:cxnSpLocks/>
          </p:cNvCxnSpPr>
          <p:nvPr/>
        </p:nvCxnSpPr>
        <p:spPr>
          <a:xfrm>
            <a:off x="685855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4F892017-CDDA-BA1A-45E4-E338D0DC9351}"/>
              </a:ext>
            </a:extLst>
          </p:cNvPr>
          <p:cNvCxnSpPr>
            <a:cxnSpLocks/>
          </p:cNvCxnSpPr>
          <p:nvPr/>
        </p:nvCxnSpPr>
        <p:spPr>
          <a:xfrm flipV="1">
            <a:off x="657530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AFB74D17-21AE-B30E-DFA1-B17400FFD87D}"/>
              </a:ext>
            </a:extLst>
          </p:cNvPr>
          <p:cNvCxnSpPr>
            <a:cxnSpLocks/>
          </p:cNvCxnSpPr>
          <p:nvPr/>
        </p:nvCxnSpPr>
        <p:spPr>
          <a:xfrm flipV="1">
            <a:off x="750427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4CDD710F-03C3-D4AB-CD2D-92462A4A2510}"/>
              </a:ext>
            </a:extLst>
          </p:cNvPr>
          <p:cNvCxnSpPr>
            <a:cxnSpLocks/>
          </p:cNvCxnSpPr>
          <p:nvPr/>
        </p:nvCxnSpPr>
        <p:spPr>
          <a:xfrm>
            <a:off x="758403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2873628A-4CAA-77CB-4CFE-0EEAD7FEDAF3}"/>
              </a:ext>
            </a:extLst>
          </p:cNvPr>
          <p:cNvCxnSpPr>
            <a:cxnSpLocks/>
          </p:cNvCxnSpPr>
          <p:nvPr/>
        </p:nvCxnSpPr>
        <p:spPr>
          <a:xfrm flipV="1">
            <a:off x="730078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21E57CEC-70F7-E426-1222-62FDA51BE558}"/>
              </a:ext>
            </a:extLst>
          </p:cNvPr>
          <p:cNvCxnSpPr>
            <a:cxnSpLocks/>
          </p:cNvCxnSpPr>
          <p:nvPr/>
        </p:nvCxnSpPr>
        <p:spPr>
          <a:xfrm flipV="1">
            <a:off x="942992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5560930-039F-8A63-185D-9606903B2B24}"/>
              </a:ext>
            </a:extLst>
          </p:cNvPr>
          <p:cNvCxnSpPr>
            <a:cxnSpLocks/>
          </p:cNvCxnSpPr>
          <p:nvPr/>
        </p:nvCxnSpPr>
        <p:spPr>
          <a:xfrm>
            <a:off x="950968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2271C5E2-8592-599A-FEAD-9D149437D045}"/>
              </a:ext>
            </a:extLst>
          </p:cNvPr>
          <p:cNvCxnSpPr>
            <a:cxnSpLocks/>
          </p:cNvCxnSpPr>
          <p:nvPr/>
        </p:nvCxnSpPr>
        <p:spPr>
          <a:xfrm flipV="1">
            <a:off x="922643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32831FEF-B674-BEBB-18F8-CF66ADD4721F}"/>
              </a:ext>
            </a:extLst>
          </p:cNvPr>
          <p:cNvCxnSpPr>
            <a:cxnSpLocks/>
          </p:cNvCxnSpPr>
          <p:nvPr/>
        </p:nvCxnSpPr>
        <p:spPr>
          <a:xfrm flipV="1">
            <a:off x="1016922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05225FEA-B8D4-6C57-D3B0-36C81C70251D}"/>
              </a:ext>
            </a:extLst>
          </p:cNvPr>
          <p:cNvCxnSpPr>
            <a:cxnSpLocks/>
          </p:cNvCxnSpPr>
          <p:nvPr/>
        </p:nvCxnSpPr>
        <p:spPr>
          <a:xfrm>
            <a:off x="1024898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8ECD5EF7-828D-44D3-0A0F-27B4B6569DDC}"/>
              </a:ext>
            </a:extLst>
          </p:cNvPr>
          <p:cNvCxnSpPr>
            <a:cxnSpLocks/>
          </p:cNvCxnSpPr>
          <p:nvPr/>
        </p:nvCxnSpPr>
        <p:spPr>
          <a:xfrm flipV="1">
            <a:off x="996574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2" name="Picture 4">
            <a:extLst>
              <a:ext uri="{FF2B5EF4-FFF2-40B4-BE49-F238E27FC236}">
                <a16:creationId xmlns:a16="http://schemas.microsoft.com/office/drawing/2014/main" id="{3671155C-AEF1-7B63-A889-64E063974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9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TextBox 202">
            <a:extLst>
              <a:ext uri="{FF2B5EF4-FFF2-40B4-BE49-F238E27FC236}">
                <a16:creationId xmlns:a16="http://schemas.microsoft.com/office/drawing/2014/main" id="{F4073B8E-5519-D914-DFD0-09E130868CFF}"/>
              </a:ext>
            </a:extLst>
          </p:cNvPr>
          <p:cNvSpPr txBox="1"/>
          <p:nvPr/>
        </p:nvSpPr>
        <p:spPr>
          <a:xfrm>
            <a:off x="801284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04" name="Picture 4">
            <a:extLst>
              <a:ext uri="{FF2B5EF4-FFF2-40B4-BE49-F238E27FC236}">
                <a16:creationId xmlns:a16="http://schemas.microsoft.com/office/drawing/2014/main" id="{9FC422FA-4DE3-6EA2-3EAF-8CCFA958F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0214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" name="TextBox 204">
            <a:extLst>
              <a:ext uri="{FF2B5EF4-FFF2-40B4-BE49-F238E27FC236}">
                <a16:creationId xmlns:a16="http://schemas.microsoft.com/office/drawing/2014/main" id="{4F50C57E-9BE5-181D-B561-1CC197DF2242}"/>
              </a:ext>
            </a:extLst>
          </p:cNvPr>
          <p:cNvSpPr txBox="1"/>
          <p:nvPr/>
        </p:nvSpPr>
        <p:spPr>
          <a:xfrm>
            <a:off x="904789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06" name="Picture 4">
            <a:extLst>
              <a:ext uri="{FF2B5EF4-FFF2-40B4-BE49-F238E27FC236}">
                <a16:creationId xmlns:a16="http://schemas.microsoft.com/office/drawing/2014/main" id="{7EFCF097-595D-38C1-A7ED-876F2DADE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426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" name="TextBox 206">
            <a:extLst>
              <a:ext uri="{FF2B5EF4-FFF2-40B4-BE49-F238E27FC236}">
                <a16:creationId xmlns:a16="http://schemas.microsoft.com/office/drawing/2014/main" id="{9C634C25-2098-CF37-236D-C448E6BEEE95}"/>
              </a:ext>
            </a:extLst>
          </p:cNvPr>
          <p:cNvSpPr txBox="1"/>
          <p:nvPr/>
        </p:nvSpPr>
        <p:spPr>
          <a:xfrm>
            <a:off x="700001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lei\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5CB31127-EE3E-485F-61F8-06828952FEE0}"/>
              </a:ext>
            </a:extLst>
          </p:cNvPr>
          <p:cNvCxnSpPr>
            <a:cxnSpLocks/>
          </p:cNvCxnSpPr>
          <p:nvPr/>
        </p:nvCxnSpPr>
        <p:spPr>
          <a:xfrm flipH="1" flipV="1">
            <a:off x="8462243" y="3557127"/>
            <a:ext cx="2863" cy="465036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60A89419-8F99-D309-6B37-1B5E3E5E8463}"/>
              </a:ext>
            </a:extLst>
          </p:cNvPr>
          <p:cNvCxnSpPr>
            <a:cxnSpLocks/>
          </p:cNvCxnSpPr>
          <p:nvPr/>
        </p:nvCxnSpPr>
        <p:spPr>
          <a:xfrm flipV="1">
            <a:off x="745384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0C7C2727-C407-D7EE-45DF-169E73BD6B82}"/>
              </a:ext>
            </a:extLst>
          </p:cNvPr>
          <p:cNvCxnSpPr>
            <a:cxnSpLocks/>
          </p:cNvCxnSpPr>
          <p:nvPr/>
        </p:nvCxnSpPr>
        <p:spPr>
          <a:xfrm>
            <a:off x="882274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1" name="Picture 4">
            <a:extLst>
              <a:ext uri="{FF2B5EF4-FFF2-40B4-BE49-F238E27FC236}">
                <a16:creationId xmlns:a16="http://schemas.microsoft.com/office/drawing/2014/main" id="{18D501DC-D726-015F-70A7-B01B87955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8249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4">
            <a:extLst>
              <a:ext uri="{FF2B5EF4-FFF2-40B4-BE49-F238E27FC236}">
                <a16:creationId xmlns:a16="http://schemas.microsoft.com/office/drawing/2014/main" id="{4B3016ED-58C8-9CDD-CBC9-AC9C0C7D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550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4">
            <a:extLst>
              <a:ext uri="{FF2B5EF4-FFF2-40B4-BE49-F238E27FC236}">
                <a16:creationId xmlns:a16="http://schemas.microsoft.com/office/drawing/2014/main" id="{1B7C0FED-C7D9-4EE5-DBC1-20DBC86E9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948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E65298D7-BC85-C558-A8B0-657DEFBB1272}"/>
              </a:ext>
            </a:extLst>
          </p:cNvPr>
          <p:cNvCxnSpPr>
            <a:cxnSpLocks/>
          </p:cNvCxnSpPr>
          <p:nvPr/>
        </p:nvCxnSpPr>
        <p:spPr>
          <a:xfrm flipH="1" flipV="1">
            <a:off x="8477648" y="4647296"/>
            <a:ext cx="2863" cy="465036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FAF59811-E523-572C-82A6-4FAD61DD85B9}"/>
              </a:ext>
            </a:extLst>
          </p:cNvPr>
          <p:cNvCxnSpPr>
            <a:cxnSpLocks/>
          </p:cNvCxnSpPr>
          <p:nvPr/>
        </p:nvCxnSpPr>
        <p:spPr>
          <a:xfrm flipV="1">
            <a:off x="746925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36055B31-22D6-B628-432C-487AC101CAEA}"/>
              </a:ext>
            </a:extLst>
          </p:cNvPr>
          <p:cNvCxnSpPr>
            <a:cxnSpLocks/>
          </p:cNvCxnSpPr>
          <p:nvPr/>
        </p:nvCxnSpPr>
        <p:spPr>
          <a:xfrm>
            <a:off x="883814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id="{646FAC45-A7F5-7672-406D-73A271766116}"/>
              </a:ext>
            </a:extLst>
          </p:cNvPr>
          <p:cNvSpPr txBox="1"/>
          <p:nvPr/>
        </p:nvSpPr>
        <p:spPr>
          <a:xfrm>
            <a:off x="800139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55E4866F-D4FA-81A2-FD9E-CFC279D03879}"/>
              </a:ext>
            </a:extLst>
          </p:cNvPr>
          <p:cNvSpPr txBox="1"/>
          <p:nvPr/>
        </p:nvSpPr>
        <p:spPr>
          <a:xfrm>
            <a:off x="908525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415561AB-C817-3F4F-C304-27E0DFB2A382}"/>
              </a:ext>
            </a:extLst>
          </p:cNvPr>
          <p:cNvSpPr txBox="1"/>
          <p:nvPr/>
        </p:nvSpPr>
        <p:spPr>
          <a:xfrm>
            <a:off x="695468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Desktop\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E03CD161-ACE1-AF61-70CB-BB2CEB3F8860}"/>
              </a:ext>
            </a:extLst>
          </p:cNvPr>
          <p:cNvCxnSpPr>
            <a:cxnSpLocks/>
          </p:cNvCxnSpPr>
          <p:nvPr/>
        </p:nvCxnSpPr>
        <p:spPr>
          <a:xfrm flipV="1">
            <a:off x="745722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F4A9B512-0BFB-292F-3A19-23AE162844A6}"/>
              </a:ext>
            </a:extLst>
          </p:cNvPr>
          <p:cNvCxnSpPr>
            <a:cxnSpLocks/>
          </p:cNvCxnSpPr>
          <p:nvPr/>
        </p:nvCxnSpPr>
        <p:spPr>
          <a:xfrm>
            <a:off x="753698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53319722-E06B-FB19-0A05-0A15A86A895B}"/>
              </a:ext>
            </a:extLst>
          </p:cNvPr>
          <p:cNvCxnSpPr>
            <a:cxnSpLocks/>
          </p:cNvCxnSpPr>
          <p:nvPr/>
        </p:nvCxnSpPr>
        <p:spPr>
          <a:xfrm flipV="1">
            <a:off x="725374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E0401FAE-0E05-4834-7BA9-259F5CE5113E}"/>
              </a:ext>
            </a:extLst>
          </p:cNvPr>
          <p:cNvCxnSpPr>
            <a:cxnSpLocks/>
          </p:cNvCxnSpPr>
          <p:nvPr/>
        </p:nvCxnSpPr>
        <p:spPr>
          <a:xfrm flipV="1">
            <a:off x="949128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94A6DAD2-2C4B-6AA2-6B3A-F884EEAF9AC5}"/>
              </a:ext>
            </a:extLst>
          </p:cNvPr>
          <p:cNvCxnSpPr>
            <a:cxnSpLocks/>
          </p:cNvCxnSpPr>
          <p:nvPr/>
        </p:nvCxnSpPr>
        <p:spPr>
          <a:xfrm>
            <a:off x="957104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DE5974CA-5BB6-F202-7147-6A48B8A1A84C}"/>
              </a:ext>
            </a:extLst>
          </p:cNvPr>
          <p:cNvCxnSpPr>
            <a:cxnSpLocks/>
          </p:cNvCxnSpPr>
          <p:nvPr/>
        </p:nvCxnSpPr>
        <p:spPr>
          <a:xfrm flipV="1">
            <a:off x="928779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338D80DE-4EC3-58D1-7EF7-B7E68DDB4E56}"/>
              </a:ext>
            </a:extLst>
          </p:cNvPr>
          <p:cNvCxnSpPr>
            <a:cxnSpLocks/>
          </p:cNvCxnSpPr>
          <p:nvPr/>
        </p:nvCxnSpPr>
        <p:spPr>
          <a:xfrm flipV="1">
            <a:off x="957104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2A8AC11D-85C5-74CE-1981-79B7E796D091}"/>
              </a:ext>
            </a:extLst>
          </p:cNvPr>
          <p:cNvCxnSpPr>
            <a:cxnSpLocks/>
          </p:cNvCxnSpPr>
          <p:nvPr/>
        </p:nvCxnSpPr>
        <p:spPr>
          <a:xfrm>
            <a:off x="965080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6B119CE1-7C4D-11EE-6CE6-CE12352F30CB}"/>
              </a:ext>
            </a:extLst>
          </p:cNvPr>
          <p:cNvCxnSpPr>
            <a:cxnSpLocks/>
          </p:cNvCxnSpPr>
          <p:nvPr/>
        </p:nvCxnSpPr>
        <p:spPr>
          <a:xfrm flipV="1">
            <a:off x="936755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B6D5E96F-9132-ED17-53C0-D3C4FBECED35}"/>
              </a:ext>
            </a:extLst>
          </p:cNvPr>
          <p:cNvCxnSpPr>
            <a:cxnSpLocks/>
          </p:cNvCxnSpPr>
          <p:nvPr/>
        </p:nvCxnSpPr>
        <p:spPr>
          <a:xfrm flipV="1">
            <a:off x="847764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D0CE9C21-9BA2-17C7-BC15-4EF21B9E8B52}"/>
              </a:ext>
            </a:extLst>
          </p:cNvPr>
          <p:cNvCxnSpPr>
            <a:cxnSpLocks/>
          </p:cNvCxnSpPr>
          <p:nvPr/>
        </p:nvCxnSpPr>
        <p:spPr>
          <a:xfrm>
            <a:off x="8557408" y="5761651"/>
            <a:ext cx="103641" cy="134662"/>
          </a:xfrm>
          <a:prstGeom prst="line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1B51884E-4779-3D91-9005-068D17C55FDB}"/>
              </a:ext>
            </a:extLst>
          </p:cNvPr>
          <p:cNvCxnSpPr>
            <a:cxnSpLocks/>
          </p:cNvCxnSpPr>
          <p:nvPr/>
        </p:nvCxnSpPr>
        <p:spPr>
          <a:xfrm flipV="1">
            <a:off x="827416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D501C00D-0996-5F2C-456D-3134EDC2D3D7}"/>
              </a:ext>
            </a:extLst>
          </p:cNvPr>
          <p:cNvCxnSpPr>
            <a:cxnSpLocks/>
          </p:cNvCxnSpPr>
          <p:nvPr/>
        </p:nvCxnSpPr>
        <p:spPr>
          <a:xfrm flipV="1">
            <a:off x="745384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BE9E9B95-768E-1376-18AB-3A1F1CC3B845}"/>
              </a:ext>
            </a:extLst>
          </p:cNvPr>
          <p:cNvCxnSpPr>
            <a:cxnSpLocks/>
          </p:cNvCxnSpPr>
          <p:nvPr/>
        </p:nvCxnSpPr>
        <p:spPr>
          <a:xfrm>
            <a:off x="753360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5862ED04-F118-FDD2-9C8D-B72B72E1EE37}"/>
              </a:ext>
            </a:extLst>
          </p:cNvPr>
          <p:cNvCxnSpPr>
            <a:cxnSpLocks/>
          </p:cNvCxnSpPr>
          <p:nvPr/>
        </p:nvCxnSpPr>
        <p:spPr>
          <a:xfrm flipV="1">
            <a:off x="725036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5" name="Picture 234">
            <a:extLst>
              <a:ext uri="{FF2B5EF4-FFF2-40B4-BE49-F238E27FC236}">
                <a16:creationId xmlns:a16="http://schemas.microsoft.com/office/drawing/2014/main" id="{71D38AB9-8131-5F09-2DA2-BFFDACE3F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518" y="5924942"/>
            <a:ext cx="270449" cy="270450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5F436C19-50EC-83EB-69D9-206CDE132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391" y="5924942"/>
            <a:ext cx="270449" cy="270450"/>
          </a:xfrm>
          <a:prstGeom prst="rect">
            <a:avLst/>
          </a:prstGeom>
        </p:spPr>
      </p:pic>
      <p:pic>
        <p:nvPicPr>
          <p:cNvPr id="237" name="Picture 4">
            <a:extLst>
              <a:ext uri="{FF2B5EF4-FFF2-40B4-BE49-F238E27FC236}">
                <a16:creationId xmlns:a16="http://schemas.microsoft.com/office/drawing/2014/main" id="{F3033101-958C-9A7D-E883-856FF7CD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3480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" name="Picture 4">
            <a:extLst>
              <a:ext uri="{FF2B5EF4-FFF2-40B4-BE49-F238E27FC236}">
                <a16:creationId xmlns:a16="http://schemas.microsoft.com/office/drawing/2014/main" id="{24FCBA25-DD7D-FB27-A339-D7B6B27F7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9259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736AA164-D027-3C35-C81A-4ACC5B8645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732" y="5942980"/>
            <a:ext cx="270449" cy="270450"/>
          </a:xfrm>
          <a:prstGeom prst="rect">
            <a:avLst/>
          </a:prstGeom>
        </p:spPr>
      </p:pic>
      <p:pic>
        <p:nvPicPr>
          <p:cNvPr id="242" name="Picture 241">
            <a:extLst>
              <a:ext uri="{FF2B5EF4-FFF2-40B4-BE49-F238E27FC236}">
                <a16:creationId xmlns:a16="http://schemas.microsoft.com/office/drawing/2014/main" id="{6BCAD821-0A5F-02D5-9407-7E993C0662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993" y="5942980"/>
            <a:ext cx="270450" cy="270450"/>
          </a:xfrm>
          <a:prstGeom prst="rect">
            <a:avLst/>
          </a:prstGeom>
        </p:spPr>
      </p:pic>
      <p:pic>
        <p:nvPicPr>
          <p:cNvPr id="243" name="Picture 242">
            <a:extLst>
              <a:ext uri="{FF2B5EF4-FFF2-40B4-BE49-F238E27FC236}">
                <a16:creationId xmlns:a16="http://schemas.microsoft.com/office/drawing/2014/main" id="{D519DCE4-9B8D-5C25-A499-6B7033550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844" y="5951081"/>
            <a:ext cx="270450" cy="270450"/>
          </a:xfrm>
          <a:prstGeom prst="rect">
            <a:avLst/>
          </a:prstGeom>
        </p:spPr>
      </p:pic>
      <p:pic>
        <p:nvPicPr>
          <p:cNvPr id="244" name="Picture 243">
            <a:extLst>
              <a:ext uri="{FF2B5EF4-FFF2-40B4-BE49-F238E27FC236}">
                <a16:creationId xmlns:a16="http://schemas.microsoft.com/office/drawing/2014/main" id="{B70FD427-7EDA-66D9-2D2C-FFCF41F16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963" y="5960300"/>
            <a:ext cx="253129" cy="253130"/>
          </a:xfrm>
          <a:prstGeom prst="rect">
            <a:avLst/>
          </a:prstGeom>
        </p:spPr>
      </p:pic>
      <p:pic>
        <p:nvPicPr>
          <p:cNvPr id="245" name="Picture 4">
            <a:extLst>
              <a:ext uri="{FF2B5EF4-FFF2-40B4-BE49-F238E27FC236}">
                <a16:creationId xmlns:a16="http://schemas.microsoft.com/office/drawing/2014/main" id="{F8196042-7677-5B12-0C41-574997E1D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42589" y="588790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95D13DE-F5C1-6A8A-FB50-1BAC7D83B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" name="TextBox 246">
            <a:extLst>
              <a:ext uri="{FF2B5EF4-FFF2-40B4-BE49-F238E27FC236}">
                <a16:creationId xmlns:a16="http://schemas.microsoft.com/office/drawing/2014/main" id="{E1A7985C-F870-5C9C-989E-12E3237B1BA1}"/>
              </a:ext>
            </a:extLst>
          </p:cNvPr>
          <p:cNvSpPr txBox="1"/>
          <p:nvPr/>
        </p:nvSpPr>
        <p:spPr>
          <a:xfrm>
            <a:off x="8231853" y="6261882"/>
            <a:ext cx="980799" cy="276999"/>
          </a:xfrm>
          <a:prstGeom prst="rect">
            <a:avLst/>
          </a:prstGeom>
          <a:noFill/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my-doc.pdf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0AF73C-4B0A-E932-E493-31D8B78DAF1F}"/>
              </a:ext>
            </a:extLst>
          </p:cNvPr>
          <p:cNvSpPr txBox="1"/>
          <p:nvPr/>
        </p:nvSpPr>
        <p:spPr>
          <a:xfrm>
            <a:off x="1480347" y="3873056"/>
            <a:ext cx="4751933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C:\Users\Gregg\Documents\my-doc.pdf</a:t>
            </a:r>
          </a:p>
        </p:txBody>
      </p:sp>
    </p:spTree>
    <p:extLst>
      <p:ext uri="{BB962C8B-B14F-4D97-AF65-F5344CB8AC3E}">
        <p14:creationId xmlns:p14="http://schemas.microsoft.com/office/powerpoint/2010/main" val="62908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B73AD-E3FF-7133-A7A3-B67B26F1B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885C-6299-39E0-FE29-BBC2D894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82" y="29886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Modern OS search functions have obviated the need for average users to organize files, and therefore understand filesystems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9AFDC1-F88B-1C43-991C-CA1326203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82" y="2068789"/>
            <a:ext cx="6920140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0BA2922-074C-7D3F-D201-F1BD2A9A4762}"/>
              </a:ext>
            </a:extLst>
          </p:cNvPr>
          <p:cNvSpPr/>
          <p:nvPr/>
        </p:nvSpPr>
        <p:spPr>
          <a:xfrm>
            <a:off x="239782" y="5652052"/>
            <a:ext cx="1536009" cy="496957"/>
          </a:xfrm>
          <a:prstGeom prst="roundRect">
            <a:avLst/>
          </a:prstGeom>
          <a:noFill/>
          <a:ln w="317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19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5EB43-EFF3-C5B0-838E-83EDBC47F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BEA6B-E893-F7E8-F75D-B6988AA17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82" y="29886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Cloud storage makes things even more confusing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020856-2FE8-7652-6198-029047BC6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82" y="2068789"/>
            <a:ext cx="6920140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45FAD3-C79C-DB75-F051-FD441CE53682}"/>
              </a:ext>
            </a:extLst>
          </p:cNvPr>
          <p:cNvSpPr/>
          <p:nvPr/>
        </p:nvSpPr>
        <p:spPr>
          <a:xfrm>
            <a:off x="239782" y="5652052"/>
            <a:ext cx="1536009" cy="496957"/>
          </a:xfrm>
          <a:prstGeom prst="roundRect">
            <a:avLst/>
          </a:prstGeom>
          <a:noFill/>
          <a:ln w="317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4 Ways: How to Connect Dropbox to OneDrive Integration [2025]">
            <a:extLst>
              <a:ext uri="{FF2B5EF4-FFF2-40B4-BE49-F238E27FC236}">
                <a16:creationId xmlns:a16="http://schemas.microsoft.com/office/drawing/2014/main" id="{204708F5-2C95-D9C1-B23D-06635E9F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09" y="2808585"/>
            <a:ext cx="6844479" cy="364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747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A2055-252D-7809-0D3A-91A7FF2C3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354D1-5FC7-9CD2-AF1D-BB7E91400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82" y="29886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As a data scientist, well organized project files are a necessity for reproducibility and version control</a:t>
            </a:r>
          </a:p>
        </p:txBody>
      </p:sp>
      <p:pic>
        <p:nvPicPr>
          <p:cNvPr id="3074" name="Picture 2" descr="Best Way to Organize Files on Your Computer">
            <a:extLst>
              <a:ext uri="{FF2B5EF4-FFF2-40B4-BE49-F238E27FC236}">
                <a16:creationId xmlns:a16="http://schemas.microsoft.com/office/drawing/2014/main" id="{4A6D6EC4-6866-8551-791D-FAD1DAE98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15" y="2077871"/>
            <a:ext cx="7649570" cy="430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541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5CD9C-7087-8679-9B04-F061F1A1B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2648F3-0D78-643C-0160-3FC465AE6E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9DFF3E-B115-56CF-2899-1927B2C668B0}"/>
              </a:ext>
            </a:extLst>
          </p:cNvPr>
          <p:cNvSpPr txBox="1"/>
          <p:nvPr/>
        </p:nvSpPr>
        <p:spPr>
          <a:xfrm>
            <a:off x="0" y="1258957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Interacting with the computer through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3FC33D-5AC2-6088-09B1-36E6780F1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733" y="2781220"/>
            <a:ext cx="5258534" cy="3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52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D5775-E1F4-3732-5570-5A538FD52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row: Right 30">
            <a:extLst>
              <a:ext uri="{FF2B5EF4-FFF2-40B4-BE49-F238E27FC236}">
                <a16:creationId xmlns:a16="http://schemas.microsoft.com/office/drawing/2014/main" id="{93C4E9EC-6DD7-6EEF-FEAB-452A8A10DFA5}"/>
              </a:ext>
            </a:extLst>
          </p:cNvPr>
          <p:cNvSpPr/>
          <p:nvPr/>
        </p:nvSpPr>
        <p:spPr>
          <a:xfrm>
            <a:off x="1953029" y="3632681"/>
            <a:ext cx="707622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B553D8-0E95-5F78-743A-0B69761C7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00" y="2745208"/>
            <a:ext cx="1946564" cy="1946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FC7652-5116-5625-6AA1-001B07792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3" y="122185"/>
            <a:ext cx="10515600" cy="1325563"/>
          </a:xfrm>
        </p:spPr>
        <p:txBody>
          <a:bodyPr/>
          <a:lstStyle/>
          <a:p>
            <a:r>
              <a:rPr lang="en-US" dirty="0"/>
              <a:t>How is information stored on a computer?</a:t>
            </a:r>
          </a:p>
        </p:txBody>
      </p:sp>
      <p:pic>
        <p:nvPicPr>
          <p:cNvPr id="1026" name="Picture 2" descr="Why Do Computers Use 1s and 0s? Binary and Transistors Explained.">
            <a:extLst>
              <a:ext uri="{FF2B5EF4-FFF2-40B4-BE49-F238E27FC236}">
                <a16:creationId xmlns:a16="http://schemas.microsoft.com/office/drawing/2014/main" id="{AA288C7E-E836-EE29-11AA-ED57CB7C3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52" b="-45156"/>
          <a:stretch>
            <a:fillRect/>
          </a:stretch>
        </p:blipFill>
        <p:spPr bwMode="auto">
          <a:xfrm>
            <a:off x="1" y="3506822"/>
            <a:ext cx="1946564" cy="111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59A3F9F-1C14-2C42-359E-BA050E6CD544}"/>
              </a:ext>
            </a:extLst>
          </p:cNvPr>
          <p:cNvSpPr txBox="1"/>
          <p:nvPr/>
        </p:nvSpPr>
        <p:spPr>
          <a:xfrm>
            <a:off x="2856143" y="4507106"/>
            <a:ext cx="108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Encoding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D47853-871F-DF06-24A0-BFDC44D2E3F0}"/>
              </a:ext>
            </a:extLst>
          </p:cNvPr>
          <p:cNvSpPr txBox="1"/>
          <p:nvPr/>
        </p:nvSpPr>
        <p:spPr>
          <a:xfrm>
            <a:off x="533280" y="4332990"/>
            <a:ext cx="880005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Binary</a:t>
            </a:r>
          </a:p>
        </p:txBody>
      </p:sp>
    </p:spTree>
    <p:extLst>
      <p:ext uri="{BB962C8B-B14F-4D97-AF65-F5344CB8AC3E}">
        <p14:creationId xmlns:p14="http://schemas.microsoft.com/office/powerpoint/2010/main" val="3994707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A1523-4CEC-88FE-96B7-0511F52AB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9D582C-A4C2-D0DC-40D1-8C74B804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733" y="290721"/>
            <a:ext cx="5258534" cy="32008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8846EF-DD8F-F2A8-6209-CE369352C248}"/>
              </a:ext>
            </a:extLst>
          </p:cNvPr>
          <p:cNvSpPr txBox="1"/>
          <p:nvPr/>
        </p:nvSpPr>
        <p:spPr>
          <a:xfrm>
            <a:off x="616226" y="3988904"/>
            <a:ext cx="10913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&gt; The first modern computers didn’t have graphical interfaces (no point/click/tap), just text.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latin typeface="Consolas" panose="020B0609020204030204" pitchFamily="49" charset="0"/>
            </a:endParaRPr>
          </a:p>
          <a:p>
            <a:r>
              <a:rPr lang="en-US" sz="2400" dirty="0">
                <a:latin typeface="Consolas" panose="020B0609020204030204" pitchFamily="49" charset="0"/>
              </a:rPr>
              <a:t>&gt; Text is still the foundation of computing. Code is text.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latin typeface="Consolas" panose="020B0609020204030204" pitchFamily="49" charset="0"/>
            </a:endParaRPr>
          </a:p>
          <a:p>
            <a:r>
              <a:rPr lang="en-US" sz="2400" dirty="0">
                <a:latin typeface="Consolas" panose="020B0609020204030204" pitchFamily="49" charset="0"/>
              </a:rPr>
              <a:t>&gt; Most modern data analysis is text based.</a:t>
            </a:r>
          </a:p>
        </p:txBody>
      </p:sp>
    </p:spTree>
    <p:extLst>
      <p:ext uri="{BB962C8B-B14F-4D97-AF65-F5344CB8AC3E}">
        <p14:creationId xmlns:p14="http://schemas.microsoft.com/office/powerpoint/2010/main" val="1485213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81983-2F70-690B-05FA-DB1561ADB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BC544-6931-977E-5EC2-FD74F2AEC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Each computer will have a program that can be used to interact with it via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2574A2-5215-1831-36B5-1DA7B0CFD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633" y="2531821"/>
            <a:ext cx="4772853" cy="3336363"/>
          </a:xfrm>
          <a:prstGeom prst="rect">
            <a:avLst/>
          </a:prstGeom>
        </p:spPr>
      </p:pic>
      <p:pic>
        <p:nvPicPr>
          <p:cNvPr id="4098" name="Picture 2" descr="How to use Terminal on Mac: Basic commands and functions">
            <a:extLst>
              <a:ext uri="{FF2B5EF4-FFF2-40B4-BE49-F238E27FC236}">
                <a16:creationId xmlns:a16="http://schemas.microsoft.com/office/drawing/2014/main" id="{9BE7E61F-D3D0-0633-789D-AE17217B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90" y="2081436"/>
            <a:ext cx="6335238" cy="448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F9BC5F-A5A4-F650-0D87-33197C1837FF}"/>
              </a:ext>
            </a:extLst>
          </p:cNvPr>
          <p:cNvSpPr txBox="1"/>
          <p:nvPr/>
        </p:nvSpPr>
        <p:spPr>
          <a:xfrm>
            <a:off x="2145901" y="1927549"/>
            <a:ext cx="1279785" cy="307777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Mac Terminal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7FF675-26FE-7A0B-F70C-320F32C75A2A}"/>
              </a:ext>
            </a:extLst>
          </p:cNvPr>
          <p:cNvSpPr txBox="1"/>
          <p:nvPr/>
        </p:nvSpPr>
        <p:spPr>
          <a:xfrm>
            <a:off x="8481139" y="1927548"/>
            <a:ext cx="2027835" cy="30777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Windows PowerShell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2291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7DBDF-2F1E-2B4F-7B98-B2185892B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2B600-FA0E-2456-CD3C-3F35937E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Vocabulary relating to text interactions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097678-18C8-E204-3C53-49F5F8CAC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5833"/>
            <a:ext cx="12192000" cy="190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3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AE2CC-E124-9DC5-0CEE-17217A098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0FC8C-2A9B-C184-3B02-F69B40241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Vocabulary relating to text interactions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A46CD-6ED7-29AD-11FD-C25BF93B4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5833"/>
            <a:ext cx="12192000" cy="19063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069C59-16A6-BE6E-0F41-44474F0E6512}"/>
              </a:ext>
            </a:extLst>
          </p:cNvPr>
          <p:cNvSpPr txBox="1"/>
          <p:nvPr/>
        </p:nvSpPr>
        <p:spPr>
          <a:xfrm>
            <a:off x="0" y="4920737"/>
            <a:ext cx="12192000" cy="83099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While technically meaning different things, these terms may be used interchangeably to generally refer to where you type commands into the computer.</a:t>
            </a:r>
          </a:p>
        </p:txBody>
      </p:sp>
    </p:spTree>
    <p:extLst>
      <p:ext uri="{BB962C8B-B14F-4D97-AF65-F5344CB8AC3E}">
        <p14:creationId xmlns:p14="http://schemas.microsoft.com/office/powerpoint/2010/main" val="1964219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C41D7-5971-E8BE-73E8-DC249D540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A41BE-14B6-56B5-FDA9-65E3BCBE6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Vocabulary relating to text interactions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95BD2-6F65-B24A-4070-4C8A26E21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5833"/>
            <a:ext cx="12192000" cy="19063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C3BF0F-8CE8-2412-F56B-AC999112B4BB}"/>
              </a:ext>
            </a:extLst>
          </p:cNvPr>
          <p:cNvSpPr txBox="1"/>
          <p:nvPr/>
        </p:nvSpPr>
        <p:spPr>
          <a:xfrm>
            <a:off x="0" y="4920737"/>
            <a:ext cx="12192000" cy="83099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While technically meaning different things, these terms may be used interchangeably to generally refer to where you type commands into the computer.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A22BC2-00AC-8AA2-1130-8DBE6E46AFB1}"/>
              </a:ext>
            </a:extLst>
          </p:cNvPr>
          <p:cNvSpPr txBox="1"/>
          <p:nvPr/>
        </p:nvSpPr>
        <p:spPr>
          <a:xfrm>
            <a:off x="3048000" y="62194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https://informatics.fas.harvard.edu/resources/glossary/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3584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CD20E-D0DF-1F70-9E05-148D17ED2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CB3A2-AB76-45FC-34A5-7B6F3A656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How does our concept of file systems translate to text-based computing?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EF6D3D5-9DC5-C1C8-5278-C989A3F67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145CD2-3279-B21C-04F4-7FA051B291CE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B1E48D6-65D1-5104-0306-E158BD0AF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FDA4D7B-34C3-E587-C266-61B1BD3CD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3412B3B-016B-F229-9E1F-04FCD5846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060D819-DC74-69F2-8317-DF3AF3F4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CC5F221-B2A5-5133-0BA9-1DD426A87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EC07B5-45DD-2F98-91D1-30E5BD6BAEE6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92D4AE-BE23-9C14-93A6-093FAE1376D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89E875-3DC2-7B19-5E32-7B9A2D57C4F3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6339D5-4181-E6CB-215B-E9061D47E9FA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562804-1E3A-572B-A89B-C2C77ACA2D4F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78E5206-0988-AF23-AA69-8CD74A0FEA1E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75CA4A-0BCD-E155-A32E-183FBC0874C0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2CA628-7273-8F15-9255-8118D2DD23D3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26DC79-13CC-F1C1-586B-CEA63689EE2C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839373-3D13-5B7D-5B5A-C8B2E2C291D8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F46541-318A-0DAC-BC70-6647D9DEF397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AB0C4A-D88D-4237-1CC4-F1CA84FA054A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B7871B-1D7C-B92E-D414-CC5A98030DB9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50B6F3F-F9BB-6DA6-0E3C-D60A71361C52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42AD7E-A7A1-0050-4120-93D15295D212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934E19F-9D7A-A992-5865-6698A339F4F6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754FF8-3150-3713-7A47-A61834B445DE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E8B83E3-8475-2B1B-3218-97A5737B15B4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9098D99-5918-CC84-C7C1-72BE011F68B5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2B71FF3-1E61-2368-4E79-ECDED358AD6E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30B1AB9-FD2F-564B-A038-814E45B7A0AC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1B0A15C-92F4-A990-E341-98697DC9C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7E1FC53-453A-EBD1-5665-BB9B5BF50C06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1D8A421-0D79-AEA5-A44F-92BE8943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425D5F-80A1-A4FE-DFBF-328AA643372A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F8E36D8-B48F-B43B-8A77-1552C434E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7284934-3857-0D1E-9B25-EB1FF3F16584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4E56660-2B0A-D594-649E-FADD9342F42B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279F003-E53F-1E3C-B644-3A607491FC89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717903E-83C5-A945-0E60-DA13CF1CC918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F98EDD4-8744-4A87-C5AB-C34B0B65C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1FA2BE8-D0A6-879C-2DDF-7B5E7E708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4C0E9A8-902E-7221-C3E4-F2A617E22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070966F-80CB-D0AD-827F-1B1E53FD819E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3852B74-9A6F-7E46-B0AF-C11D74E2CDE7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5E61E12-DAF4-6532-0E7A-26BB41C2BF8D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9A13D11-10CC-5893-3A48-BD26F227101A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5B46D3-0DE8-B799-9D16-7E58426CF85E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D7A43E-6EDE-962B-C121-409B5BE9A7BC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6243BDB-86C6-4358-9A77-EC7A62CA68F7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9CF8D65-2B33-0658-2096-18CAFF674548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635E6D5-8D58-1670-A689-2CAC1D186EFD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E77FE31-C2CC-8939-08C0-1A9FBEFB0B4C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5A932E6-028C-40A1-6394-A93877528CED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F1727F8-D831-6C81-A129-ED77D0AC3B36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960DBD2-0F64-E89F-DCA5-86E53B7524C7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07E393E-ECFF-9E30-7D99-64A65FBCC61D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808C3C9-5C2C-F52B-7387-5CC4560A2EE0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B885ED1-9F17-4C0B-1674-7A90127ECA44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CFBAAF2-6674-5528-33CE-D3A92ACD0A45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E990283-1800-3E46-3BC7-D1E76F4824C4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C3EFF05-AA0E-5C71-DCA8-38225A2E5D91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8C2B34B-2AE0-B42D-1B06-C36F09A252A5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E4E5EE1-4C30-029F-E03B-4C9DDF9CA119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50980AF3-A420-5622-1A94-80B8A40A4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DB0081B-02DC-8C58-43DE-D5A017E51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5A46DC5-AC3C-6D3D-D6E3-A8640D9C0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5A092B7-A4F0-DD37-631B-3ADDCC814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F88069C-E30C-6D71-1CCA-C893B2E76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C9B8E65-F8CE-EE9C-4168-0EA5D7B13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E3E105D-8A29-948E-3977-893B2EC1F5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1D7C491-7486-CED3-D83C-B92FE9FCE1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7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BFB7D5C-3484-8A37-E1D9-ECD6C143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Arrow: Right 74">
            <a:extLst>
              <a:ext uri="{FF2B5EF4-FFF2-40B4-BE49-F238E27FC236}">
                <a16:creationId xmlns:a16="http://schemas.microsoft.com/office/drawing/2014/main" id="{99C47D35-9549-A7BE-07FE-CCCA9434396A}"/>
              </a:ext>
            </a:extLst>
          </p:cNvPr>
          <p:cNvSpPr/>
          <p:nvPr/>
        </p:nvSpPr>
        <p:spPr>
          <a:xfrm>
            <a:off x="4720604" y="3826693"/>
            <a:ext cx="1823140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7EB9A620-728E-76A6-92D8-BDE704C97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7701" y="3623179"/>
            <a:ext cx="5329277" cy="797966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2F5343B2-60FD-4BF2-BB28-40AA7F47E001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350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F5A87-4300-DA0A-5DF6-133F33747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03542-3055-8E0B-11CD-9A87D92B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How does our concept of file systems translate to text-based computing?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20DB5FD-D21B-7A63-E846-4DA684820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E3EDA8-7C6B-91AE-6467-244DB11EE246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1ACFC62-518E-C22C-0ECD-D9BBCFABB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EE3E7FA-76C3-7540-EB28-7F3C1FB07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047FBAC-018B-0106-EEB8-F90741D57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4414146-4979-6294-C18F-8C844BEF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6EBD5B8-12DA-48D0-B28D-39D7E3193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FF1AF-C4FB-DCCC-84D2-7838F72C501E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7179EA-3BE5-6D83-DBC1-38DD815D137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EADEFC-CFD9-4048-D677-2C83D507EFF8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032F81-D36E-C1C3-766D-F236DB4476E3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FD270E-45D4-21E0-CA72-7A39BB3F19B6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B341819-733C-D77D-AF17-79DF32AD593B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DED30A-E740-9C47-EFD4-708C8A0E3FED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BE0042-BAC8-3052-EB6B-AD79F6A3E940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088AE2-F578-64D5-F850-60197988499F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35DB871-B15B-E831-A330-AA056AA3D987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1254F7-6E01-2ACD-927D-B29F44504C7B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6351CD-686E-D293-C5D7-610FD5505643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5392811-0031-76F2-367B-AC1AAF6F4AEB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90D413-A3DA-D2FC-726F-DED75524F93A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588625-0734-7965-C0E7-B92947AFB7E8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FD545B-959F-223A-E539-E2381C4F090A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97B4B77-70DC-D142-E88C-6F31B58368CB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1F3292-CB29-F072-EC97-82650977FCBC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FC83ED2-003C-4D37-4E48-D6A2BC74A5F3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3BEF13F-3493-9D00-868D-3E4832DB5E2F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32341AE-1B95-13A7-2918-51D9B9CDD61C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B00B864-D5BB-6B7A-A42B-C20D1CDC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3133392-692A-3579-8A9C-ED28C17485E6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0A2A770-D1BF-263E-DA1A-EE6C2DBB2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3E7BD90-7A0D-2FE1-0811-18BD8ACD8AE0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DD443FF-A6B2-9DE2-971B-B0F68B18F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FB84C93-E03D-797E-0E57-968D9F34CAC5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D6C45A-EB82-CC4C-DD29-6C2C38F26BD6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168B508-A99A-E68A-63A7-70AB6E4C1ACD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0BC4264-D5C6-81D0-6662-E073504BC664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1B95561-CBC0-FBB1-5689-F50F7A340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34C4C53-51A6-1B4D-74E0-E550E880B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FFF107F-2EA6-14B7-A894-D63FAE440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5A91909-FFB1-9222-02E5-12F7DCF8CA96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38B729D-CE44-5F3A-D707-20A4E27B7F9A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8D37435-6CC2-014B-6440-B5BFE043BA78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29FF2CE-7DB3-9AE4-ABD6-567FE6AE8841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E396A66-6619-2B5D-0F7B-1E45AFCC3A6B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AA5A2CF-9541-9B6A-513E-42273558CE4F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E4E9CA2-9A4A-F1E9-D820-4298117913D3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FF1CBFC-7AF4-5183-D733-9A8C588206C4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CF8E850-0E14-811B-2E56-93D2F97B37DD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5681F02-2B6E-CC3C-31DE-EA99FD79F603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BAB8E14-C5D6-F68F-B079-EA34DD61A9A0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02B8E3A-86CB-27CF-A831-8FD62C6DC18D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FFC4CD1-4673-EFAE-2847-DC783BB7E7CB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7B9914B-4461-9C6C-FF28-ED468FED4F47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960B463-4C07-1D1B-D022-61CDB6B51FD1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2009FAF-60D5-28EF-CE82-3ABDC3F5BFE3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6356B67-D09D-1218-3FD2-2ADDA4AE2E94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A7FD2D6-DA91-37C7-EB0A-EEF4DE9E87AC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DFE1EA3-5766-27FD-9690-4D0139C1DB5B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ADE2E8A-7484-4276-DB5E-47D55D0A56B4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7440786-1A1C-BE1B-4A9A-AF863F64CC3A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C1223C57-27F0-1716-CB70-9F5EA133E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8B61ABD-9694-4B7D-42D0-0FCA00A45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B87D602-E28B-93A1-D637-13309A1F1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5CCDB89-0ED1-566B-62A5-5CFEC8CC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A0782B4-25D7-929C-2831-4E1EBA1C9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6EFA709-2AD2-05FF-6D9B-FCF66D74D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89B88805-06F6-1316-8517-0BB9CC31A3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10098B4-B7FF-1D35-09B2-6044AE62B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7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B6ED499-918A-F88C-CEF0-664FFFCE7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Arrow: Right 74">
            <a:extLst>
              <a:ext uri="{FF2B5EF4-FFF2-40B4-BE49-F238E27FC236}">
                <a16:creationId xmlns:a16="http://schemas.microsoft.com/office/drawing/2014/main" id="{67721E75-9C56-1724-BF09-DC850089370A}"/>
              </a:ext>
            </a:extLst>
          </p:cNvPr>
          <p:cNvSpPr/>
          <p:nvPr/>
        </p:nvSpPr>
        <p:spPr>
          <a:xfrm>
            <a:off x="4720604" y="3826693"/>
            <a:ext cx="1823140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19EAD807-A79D-49CE-3C22-F4E97BF250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7701" y="3623179"/>
            <a:ext cx="5329277" cy="79796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87BF37-BA07-B10E-F795-280839078AA6}"/>
              </a:ext>
            </a:extLst>
          </p:cNvPr>
          <p:cNvCxnSpPr>
            <a:cxnSpLocks/>
            <a:stCxn id="78" idx="2"/>
          </p:cNvCxnSpPr>
          <p:nvPr/>
        </p:nvCxnSpPr>
        <p:spPr>
          <a:xfrm>
            <a:off x="6096000" y="3354557"/>
            <a:ext cx="857227" cy="53768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971D6FD5-3E8D-6CA3-1C69-C87978AE67C8}"/>
              </a:ext>
            </a:extLst>
          </p:cNvPr>
          <p:cNvSpPr txBox="1"/>
          <p:nvPr/>
        </p:nvSpPr>
        <p:spPr>
          <a:xfrm>
            <a:off x="5182050" y="2985225"/>
            <a:ext cx="18279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3">
                <a:lumMod val="60000"/>
                <a:lumOff val="40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Username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3B9C72A-4D08-3DF5-FCF2-B0964987D28C}"/>
              </a:ext>
            </a:extLst>
          </p:cNvPr>
          <p:cNvCxnSpPr>
            <a:cxnSpLocks/>
            <a:stCxn id="83" idx="0"/>
          </p:cNvCxnSpPr>
          <p:nvPr/>
        </p:nvCxnSpPr>
        <p:spPr>
          <a:xfrm flipH="1" flipV="1">
            <a:off x="7368209" y="3986545"/>
            <a:ext cx="120319" cy="954288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372F8D18-B04E-8F87-FB82-E894CB7621A4}"/>
              </a:ext>
            </a:extLst>
          </p:cNvPr>
          <p:cNvSpPr txBox="1"/>
          <p:nvPr/>
        </p:nvSpPr>
        <p:spPr>
          <a:xfrm>
            <a:off x="6574578" y="4940833"/>
            <a:ext cx="18279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3">
                <a:lumMod val="60000"/>
                <a:lumOff val="40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Computer (host) name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13E5C2D0-0ABE-54D3-5246-16A22E39B414}"/>
              </a:ext>
            </a:extLst>
          </p:cNvPr>
          <p:cNvCxnSpPr>
            <a:cxnSpLocks/>
            <a:stCxn id="88" idx="2"/>
          </p:cNvCxnSpPr>
          <p:nvPr/>
        </p:nvCxnSpPr>
        <p:spPr>
          <a:xfrm flipH="1">
            <a:off x="7633252" y="2880097"/>
            <a:ext cx="397566" cy="101214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C2A6F452-8757-3DBD-C67D-A6DD8D2CDC70}"/>
              </a:ext>
            </a:extLst>
          </p:cNvPr>
          <p:cNvSpPr txBox="1"/>
          <p:nvPr/>
        </p:nvSpPr>
        <p:spPr>
          <a:xfrm>
            <a:off x="7116868" y="1956767"/>
            <a:ext cx="18279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3">
                <a:lumMod val="60000"/>
                <a:lumOff val="40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Current working directory</a:t>
            </a:r>
          </a:p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(in many shells, </a:t>
            </a:r>
            <a:r>
              <a:rPr lang="en-US" sz="900" dirty="0">
                <a:latin typeface="Consolas" panose="020B0609020204030204" pitchFamily="49" charset="0"/>
                <a:ea typeface="Source Sans Pro" panose="020B0503030403020204" pitchFamily="34" charset="0"/>
              </a:rPr>
              <a:t>~</a:t>
            </a:r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is a shortcut for the current user’s home directory)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699A29-E8E8-D3C2-E004-FA26B7A884B3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679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28C70-2A21-37F6-31B8-8314A43DB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2A9B3-7A3B-F1CA-F719-01542A423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How does our concept of file systems translate to text-based computing?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4A97ADD-555A-41F9-B640-FC3131F22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FEE3B1-5952-4B72-B40D-62ED3100D7C3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7E7862F-A390-E62C-E524-209458816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5A7777E-4B53-C49C-AB3E-CA6B2D84E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6B28E53-D14E-06DE-B476-841C6E2A5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75FFF93-6B4B-B86F-7D51-BEEC9EE73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2263659-72A0-9F33-2590-F6A17E517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082A80-B6EA-7786-278E-77862E2FE48C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01A3E8-B423-F681-A2C8-EC61BACE9192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870E18-4C31-FB01-26DA-428E9E65178F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09D0A1-7340-0517-C026-D5FF8649C6B8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FD71B4-A36C-304E-FB52-0ECE28A128EE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779BF3D-751C-3B50-ABC7-A08BF3DC6589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7D86B0-B0D9-2B0A-10E4-B58AD3872009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929B43-AFE9-9CE9-C400-91273A1FD0A0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CC23E6-96F5-0B90-16FF-FD4463DA9CA6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E3BFA5-5112-3218-04ED-FA8203404B3B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179883-58D5-B1F0-C657-0220C2291240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5BA0CF-E1E0-4CF8-1B9A-D4451CDA2E3A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D13412-CE1B-DE1B-13FE-D0E92BE8559B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A6B97C-3F81-341B-2F67-0B42173C5245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DB6490-C6C8-17B2-5FF6-2D94CE39D0A2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39C8D7D-7BCC-2B8D-8A15-C0C861525DCB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B9D80B8-85C7-D29F-1150-5AB3469F5C65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E091A5-BEE8-A224-511D-C4B0793AE656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540C527-F97D-4FF7-5DEC-E184C3E05147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93CB2F5-523C-6AC3-B2BD-5F324A838A80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CEE84C-7A71-A6FC-149C-E91D552BFFBD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5064AB1-984D-3063-A2BE-36259EB8F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7B43945-C82F-DA00-8625-C0C560453FBC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78993BE-4ACB-6265-A3C7-AA3D5E0A6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D303C6E-6903-48FC-7819-6905E168F8B5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223A2D5-4495-AD94-7BC3-7BC87C589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BBD2098-CBF8-6B95-AA05-722A887763AF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5ED476D-E89E-05B8-B0B7-578A77737AF3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436BE2C-8368-654B-68A7-1ABC766FFDFE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4FF4A45-CADE-535C-7ADB-F8A5E1493A3C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7BCF4E9-03B8-0425-D7FD-A5E262E93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D949D09-7879-5A59-71CB-5026D4A8B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1CDC51E-3D96-1E90-1473-DB1D87E8D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8F616D6-1269-BF76-9D68-D5E1738D1D8D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8A911CD-DBF7-6A78-172E-79EFC46EAC14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A60C688-22EA-36F0-4E86-CD8FAFA9F76C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E70E933-E3CF-5CDB-7D22-29A9F5D1D327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150C921-1C5F-EA3C-DC03-287AFCE2CF1F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8B13655-0235-96E3-650E-3746C3A053BD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3FED102-FFC0-53E7-FF04-8BFD5AC633C1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15A47C8-5725-7EA0-B8FE-0F5C863DC5D7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2CEB533-9973-EF71-7E24-5D870C9904C3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48B9361-F96F-1A2F-53DB-4C554FA653C9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862C6C1-7D0F-4E84-6270-A58B3D053B27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B30C1F8-E926-8190-EADC-6260CD611819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A33FFDB-AD26-F675-5C54-5BBF84797FE6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E35A3A8-445B-F838-3F71-D4B1065CFDC7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5656357-30D0-26DB-50D2-3F14E1D77263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C81926A-6AB8-EEA0-A661-319BFB485455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FF9AC90-9984-4B95-85B5-48DB05EEFA04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2B751A2-DA20-7F6A-F4D0-BA6D38495D03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792F0DE-D8A2-3D1A-17D1-3BBEBF56F682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A52B02C-BFD5-D760-1A9E-3760789899A5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31B4546-CCE7-E650-2B57-B33E9F118A0E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B65DE7D3-BB7C-D943-6790-6C51F4AE4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AD0224F-C7B8-AAB2-5C47-1E509A511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6B698F0-771E-ACA9-01B4-8532B4B3C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BBB3217-1762-4393-BDED-FE7D7312A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0015615-500D-F7A2-64F6-22D0F4567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1A55A1B-48F3-344E-39E8-70596D642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7825824-D068-C044-11B7-18FA53C7B7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5A782E5-8D73-11E0-C28B-0DC7517C05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7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C401021-4E54-3FD4-F9C1-81A6805D3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Arrow: Right 74">
            <a:extLst>
              <a:ext uri="{FF2B5EF4-FFF2-40B4-BE49-F238E27FC236}">
                <a16:creationId xmlns:a16="http://schemas.microsoft.com/office/drawing/2014/main" id="{8A49B946-F07C-F201-FBCF-3AD16F19D447}"/>
              </a:ext>
            </a:extLst>
          </p:cNvPr>
          <p:cNvSpPr/>
          <p:nvPr/>
        </p:nvSpPr>
        <p:spPr>
          <a:xfrm>
            <a:off x="4720604" y="3826693"/>
            <a:ext cx="1823140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F360151-B1F9-141E-F266-D1D68A4E9AD7}"/>
              </a:ext>
            </a:extLst>
          </p:cNvPr>
          <p:cNvSpPr txBox="1"/>
          <p:nvPr/>
        </p:nvSpPr>
        <p:spPr>
          <a:xfrm>
            <a:off x="8424138" y="3010543"/>
            <a:ext cx="1827900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With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commands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C8C7C4BE-E5F7-56CB-E4A3-EADEEA615C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0404" y="3489796"/>
            <a:ext cx="5115368" cy="95969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DE4F824B-10F8-FF56-5815-7CDF387FB44B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8500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F8E83-083B-7E6A-1144-009289D3D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1F2D8-DC86-F7D8-0737-AE0073E5C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How does our concept of file systems translate to text-based computing?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7A80224-A355-9AF1-E797-D8CD26AAA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CBD2A7-F964-ECBF-BF3C-299B2437C3AC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016FC18-EEF4-D58C-22D2-2CC62FF14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F7E6C4F-691B-4ACE-F136-3B74BDCE4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9957B24-5F28-7AAA-C942-69C01EA7D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FBE282B-C78E-EA85-9E82-D4C43E914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B7CE92E-65F3-1E9A-3577-A6004A51F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74C3E6-A1FC-FB0E-37D4-B46D413969E7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5A9F11-0F3E-5D52-9CFB-5B67A2208A58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5C94E6-6CA6-18F4-9C9C-DD3DF2A56375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679913-93E3-6D3F-5FC2-74B992E9318E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3B2B39-40FE-9138-E5C1-1B58D5C64991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35FAA3F-0D4D-2B1D-B4EB-03475C2799E1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951489-8839-B49F-2225-F5BB563A6A1E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483837-0FBC-14DB-F311-62AB0AAC9646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AAB140-5802-27D5-D38B-040F424C13C5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CFBBEE-F2EE-FC22-C783-B27F06F78B67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0854478-5280-938E-54F1-E6C76CA8C8AA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A72749F-2ADB-6DF2-71B1-3360314BDB47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2C58FE-8FB1-B84D-33BD-E979E7E47534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B8BD85E-A2B1-C21E-5CC6-F4AA1023146A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D01E82E-F43B-9760-199E-65BA31A01BEE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E34455E-4BB2-BD98-74E8-E24038745517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F6B20FA-0782-D694-5F27-5D345360790E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80E6F3-E3D9-6989-4AB9-339FFC27C02B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5320A94-A1F7-1812-B45F-5C7F0B4F94D1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2005ED6-BAA3-FBFD-129F-39B7A0700145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A9DB4AE-AC9F-CC9E-CD56-176A7C173270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88F5670-92FD-463A-16DC-019FC2987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833E3F3-E36F-7161-1E79-B2DCDA3485EC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7DC7F39-1202-B330-8CDD-F96EFA9DE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238EC83-48E1-0BE8-538B-279B94D29C94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B3BD09B-93D7-F07C-37F5-A49253477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5434DAD-466E-E129-00B0-36ED81119A46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8A91447-00BE-42C3-41E4-3A6FAF3C3A08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0177BB2-8D1B-4017-0EDB-67B78E6B20B7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DE88883-24ED-9CE0-3C64-FCCA0924F5D5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67B5E33-82CF-A5B9-6572-77B73C1E3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69713DA-42F0-85C3-2FD3-7A2527E3F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34D2394-FD94-790E-BC69-4E5AF14A9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5B06DE2-7A1D-0F6F-9446-FF191C9A19B8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E01F58F-97C5-E74E-B036-DD411C38C6FA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98767D5-77A1-1DF4-4D46-F4E8397D6820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DD741AE-77D0-893F-6C85-358D780F83A7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E9AC2B8-B761-6A5A-F1C8-4C03190161C9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4BC51D2-7305-8F98-3026-54165E3E7BD2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D576DDC-6DB9-B912-0CED-285C6805241C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04CE785-E853-7605-466E-B3D6CEEB52E6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C8D126E-7B7E-FE83-3BA7-DAD9C2F6EF78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23CA652-4BE5-E1D2-3893-B85BE5D0671A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E907AFC-3853-8834-D29C-2EE88A76FFA1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E34E212-124E-0B71-155F-5DA0348E8E60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68C3820-95AC-6A8E-8402-598FACB20849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8061BA8-D429-0235-B759-B69D96327BD7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9D5FB2F-AC54-556C-FC96-60EF37D0EA3D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D291D04-F2F2-EEFF-90F1-099E9DA0FE25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CFA380B-E48D-ACBB-1245-5B66DE4561EA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DDCC849-7662-A025-E58B-AC298BC8EC83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2DBABDB-C4B7-34D2-AEF0-7C7F61575979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147485C-28B5-A842-DC40-0512A870385F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D94DB82-4A9F-7C2B-22F7-C0B8BFD2CB38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FEB3C160-5F57-52BA-A681-21F92C77D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2095773-0756-03F1-D8B2-E30359CC4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F7F7C59-E884-8A89-3C85-92D1EB4C6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5DD37A3-0974-F697-E0C9-59434D369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4966A81-07C4-2A64-4B21-2FDB92B7C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9FDEE03-3483-2E7E-03BE-5CB203BA10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5F892FB-0429-29C2-8ED8-7DB6F1BEF4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DE7233D-FD05-F40F-B0ED-F13134D510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7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3B8DC6E-6BCE-CF12-F77D-373A0848F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Arrow: Right 74">
            <a:extLst>
              <a:ext uri="{FF2B5EF4-FFF2-40B4-BE49-F238E27FC236}">
                <a16:creationId xmlns:a16="http://schemas.microsoft.com/office/drawing/2014/main" id="{FC1ABA8D-BB25-CABD-7DE5-CB1169630206}"/>
              </a:ext>
            </a:extLst>
          </p:cNvPr>
          <p:cNvSpPr/>
          <p:nvPr/>
        </p:nvSpPr>
        <p:spPr>
          <a:xfrm>
            <a:off x="4720604" y="3826693"/>
            <a:ext cx="1823140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6DFF55E-E3F1-3790-8A43-620FCD0E0954}"/>
              </a:ext>
            </a:extLst>
          </p:cNvPr>
          <p:cNvSpPr txBox="1"/>
          <p:nvPr/>
        </p:nvSpPr>
        <p:spPr>
          <a:xfrm>
            <a:off x="8424138" y="3010543"/>
            <a:ext cx="1827900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With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commands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230BFD-7C5E-264E-7324-1A1ACCB502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0404" y="3489796"/>
            <a:ext cx="5115368" cy="9596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87FEFA-20B4-001F-2820-B8B5AD804A2E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E967A20-8E3E-B4D2-DE95-C418E574152E}"/>
              </a:ext>
            </a:extLst>
          </p:cNvPr>
          <p:cNvSpPr txBox="1"/>
          <p:nvPr/>
        </p:nvSpPr>
        <p:spPr>
          <a:xfrm>
            <a:off x="5234597" y="4923183"/>
            <a:ext cx="64140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</a:t>
            </a:r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command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is a program that is run by typing its name into the terminal and hitting 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Many common commands relate to navigating and manipulating the filesystem</a:t>
            </a:r>
          </a:p>
        </p:txBody>
      </p:sp>
    </p:spTree>
    <p:extLst>
      <p:ext uri="{BB962C8B-B14F-4D97-AF65-F5344CB8AC3E}">
        <p14:creationId xmlns:p14="http://schemas.microsoft.com/office/powerpoint/2010/main" val="680368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4B8F9-D47E-5931-E428-38D96B2F6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91592-4400-507A-5015-0F170800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Common commands for interacting with the filesystem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560C016-2790-641B-6745-921064B7C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68151"/>
              </p:ext>
            </p:extLst>
          </p:nvPr>
        </p:nvGraphicFramePr>
        <p:xfrm>
          <a:off x="1" y="1270000"/>
          <a:ext cx="12191999" cy="46837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317557">
                  <a:extLst>
                    <a:ext uri="{9D8B030D-6E8A-4147-A177-3AD203B41FA5}">
                      <a16:colId xmlns:a16="http://schemas.microsoft.com/office/drawing/2014/main" val="3298165829"/>
                    </a:ext>
                  </a:extLst>
                </a:gridCol>
                <a:gridCol w="7874442">
                  <a:extLst>
                    <a:ext uri="{9D8B030D-6E8A-4147-A177-3AD203B41FA5}">
                      <a16:colId xmlns:a16="http://schemas.microsoft.com/office/drawing/2014/main" val="6779989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latin typeface="Consolas" panose="020B0609020204030204" pitchFamily="49" charset="0"/>
                        </a:rPr>
                        <a:t>pwd</a:t>
                      </a:r>
                      <a:endParaRPr lang="en-US" sz="1600" b="0" dirty="0">
                        <a:latin typeface="Consolas" panose="020B0609020204030204" pitchFamily="49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Print (display) the working directory.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674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ls &lt;directory&gt;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List the contents of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&lt;directory&gt;</a:t>
                      </a:r>
                      <a:r>
                        <a:rPr lang="en-US" sz="1600" b="0" dirty="0"/>
                        <a:t> 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(current working directory if unspecified).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56704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cd &lt;directory&gt;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Change the current working directory to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&lt;directory&gt;.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12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latin typeface="Consolas" panose="020B0609020204030204" pitchFamily="49" charset="0"/>
                        </a:rPr>
                        <a:t>mkdir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 &lt;directory&gt;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Create a new directory called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&lt;directory&gt;.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715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mv &lt;directory/file&gt; &lt;directory/file&gt;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Move the first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&lt;directory/file&gt;</a:t>
                      </a:r>
                      <a:r>
                        <a:rPr lang="en-US" sz="1600" b="0" dirty="0"/>
                        <a:t> 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to the second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&lt;directory/file&gt;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. If location is the same, this acts as a rename command.</a:t>
                      </a:r>
                    </a:p>
                    <a:p>
                      <a:endParaRPr lang="en-US" sz="1600" b="0" dirty="0"/>
                    </a:p>
                    <a:p>
                      <a:pPr algn="ctr"/>
                      <a:r>
                        <a:rPr lang="en-US" sz="1600" b="0" dirty="0"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1600" b="0" dirty="0">
                          <a:highlight>
                            <a:srgbClr val="FFFF00"/>
                          </a:highlight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CAUTION: If the destination file/directory exists IT WILL BE OVERWRITTEN WITH NO CONFIRMATION PROMPT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302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cp &lt;directory/file&gt; &lt;directory/file&gt;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Copy the first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&lt;directory/file&gt;</a:t>
                      </a:r>
                      <a:r>
                        <a:rPr lang="en-US" sz="1600" b="0" dirty="0"/>
                        <a:t> 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to the second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&lt;directory/file&gt;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.</a:t>
                      </a:r>
                    </a:p>
                    <a:p>
                      <a:endParaRPr lang="en-US" sz="1600" b="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highlight>
                            <a:srgbClr val="FFFF00"/>
                          </a:highlight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CAUTION: If the destination file/directory exists IT WILL BE OVERWRITTEN WITH NO CONFIRMATION PROMPT 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549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rm &lt;file&gt;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rm –rf &lt;directory&gt;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DELETE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the file or directory (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AND its contents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). </a:t>
                      </a:r>
                    </a:p>
                    <a:p>
                      <a:endParaRPr lang="en-US" sz="1600" b="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highlight>
                            <a:srgbClr val="FF0000"/>
                          </a:highlight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WARNING: PERMANENT ACTION WITH NO CONFIRMATION  PROMPT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32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948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46426-5BF2-D98E-C50F-FBF6C3D71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row: Right 30">
            <a:extLst>
              <a:ext uri="{FF2B5EF4-FFF2-40B4-BE49-F238E27FC236}">
                <a16:creationId xmlns:a16="http://schemas.microsoft.com/office/drawing/2014/main" id="{F3354EDE-A649-DE60-6794-B67025E9C575}"/>
              </a:ext>
            </a:extLst>
          </p:cNvPr>
          <p:cNvSpPr/>
          <p:nvPr/>
        </p:nvSpPr>
        <p:spPr>
          <a:xfrm>
            <a:off x="1953028" y="3632681"/>
            <a:ext cx="3273303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370871-552C-7D06-FAEC-F57ACC4E1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00" y="2745208"/>
            <a:ext cx="1946564" cy="1946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0EB34-33B5-64F4-E481-9F3A5768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3" y="122185"/>
            <a:ext cx="10515600" cy="1325563"/>
          </a:xfrm>
        </p:spPr>
        <p:txBody>
          <a:bodyPr/>
          <a:lstStyle/>
          <a:p>
            <a:r>
              <a:rPr lang="en-US" dirty="0"/>
              <a:t>How is information stored on a computer?</a:t>
            </a:r>
          </a:p>
        </p:txBody>
      </p:sp>
      <p:pic>
        <p:nvPicPr>
          <p:cNvPr id="1026" name="Picture 2" descr="Why Do Computers Use 1s and 0s? Binary and Transistors Explained.">
            <a:extLst>
              <a:ext uri="{FF2B5EF4-FFF2-40B4-BE49-F238E27FC236}">
                <a16:creationId xmlns:a16="http://schemas.microsoft.com/office/drawing/2014/main" id="{A2F571D5-47FA-E2FD-3F81-B743571BF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52" b="-45156"/>
          <a:stretch>
            <a:fillRect/>
          </a:stretch>
        </p:blipFill>
        <p:spPr bwMode="auto">
          <a:xfrm>
            <a:off x="1" y="3506822"/>
            <a:ext cx="1946564" cy="111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773F71-DE65-07CD-71D2-74A622AF9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2309106"/>
            <a:ext cx="700584" cy="700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A6CC6A-A582-6217-6BAE-E88680FD3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1514884"/>
            <a:ext cx="700584" cy="7005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FC6A15-88FB-58CA-5272-BF6301808C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3897550"/>
            <a:ext cx="700584" cy="700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33F9F8-0458-8BCB-804B-041D917BF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3103328"/>
            <a:ext cx="700584" cy="700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D5E939-0FD0-4D40-9406-C37C228050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30" y="4691772"/>
            <a:ext cx="700584" cy="7005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422DDB-E344-79A8-E6E7-18BB3F692E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30" y="5485994"/>
            <a:ext cx="716007" cy="71600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B36097A-698B-C091-E78E-712B1F04953D}"/>
              </a:ext>
            </a:extLst>
          </p:cNvPr>
          <p:cNvSpPr txBox="1"/>
          <p:nvPr/>
        </p:nvSpPr>
        <p:spPr>
          <a:xfrm>
            <a:off x="2856143" y="4507106"/>
            <a:ext cx="108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Encoding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4BDD7C-5C15-DD96-8910-964F9D69A7C4}"/>
              </a:ext>
            </a:extLst>
          </p:cNvPr>
          <p:cNvSpPr txBox="1"/>
          <p:nvPr/>
        </p:nvSpPr>
        <p:spPr>
          <a:xfrm>
            <a:off x="5145719" y="6315256"/>
            <a:ext cx="880005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3493DB-06FE-7E66-0CEC-8F0363CBED8C}"/>
              </a:ext>
            </a:extLst>
          </p:cNvPr>
          <p:cNvSpPr txBox="1"/>
          <p:nvPr/>
        </p:nvSpPr>
        <p:spPr>
          <a:xfrm>
            <a:off x="533280" y="4332990"/>
            <a:ext cx="880005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Binary</a:t>
            </a:r>
          </a:p>
        </p:txBody>
      </p:sp>
    </p:spTree>
    <p:extLst>
      <p:ext uri="{BB962C8B-B14F-4D97-AF65-F5344CB8AC3E}">
        <p14:creationId xmlns:p14="http://schemas.microsoft.com/office/powerpoint/2010/main" val="39090580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509EC-24B4-F160-40F3-370E19C73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56D2A-E5B3-4F09-628C-7DE08DBCF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Common commands for interacting with the filesystem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DFCACB-7C53-1DCB-EB07-C8F5441C9ED1}"/>
              </a:ext>
            </a:extLst>
          </p:cNvPr>
          <p:cNvSpPr txBox="1"/>
          <p:nvPr/>
        </p:nvSpPr>
        <p:spPr>
          <a:xfrm>
            <a:off x="0" y="6163497"/>
            <a:ext cx="12192000" cy="461665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These commands are used in the most common shells (bash, PowerShell)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F9EC58B-7A50-8F5A-E90D-063B3F61E5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68151"/>
              </p:ext>
            </p:extLst>
          </p:nvPr>
        </p:nvGraphicFramePr>
        <p:xfrm>
          <a:off x="1" y="1270000"/>
          <a:ext cx="12191999" cy="46837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317557">
                  <a:extLst>
                    <a:ext uri="{9D8B030D-6E8A-4147-A177-3AD203B41FA5}">
                      <a16:colId xmlns:a16="http://schemas.microsoft.com/office/drawing/2014/main" val="3298165829"/>
                    </a:ext>
                  </a:extLst>
                </a:gridCol>
                <a:gridCol w="7874442">
                  <a:extLst>
                    <a:ext uri="{9D8B030D-6E8A-4147-A177-3AD203B41FA5}">
                      <a16:colId xmlns:a16="http://schemas.microsoft.com/office/drawing/2014/main" val="6779989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latin typeface="Consolas" panose="020B0609020204030204" pitchFamily="49" charset="0"/>
                        </a:rPr>
                        <a:t>pwd</a:t>
                      </a:r>
                      <a:endParaRPr lang="en-US" sz="1600" b="0" dirty="0">
                        <a:latin typeface="Consolas" panose="020B0609020204030204" pitchFamily="49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Print (display) the working directory.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674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ls &lt;directory&gt;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List the contents of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&lt;directory&gt;</a:t>
                      </a:r>
                      <a:r>
                        <a:rPr lang="en-US" sz="1600" b="0" dirty="0"/>
                        <a:t> 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(current working directory if unspecified).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56704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cd &lt;directory&gt;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Change the current working directory to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&lt;directory&gt;.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12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latin typeface="Consolas" panose="020B0609020204030204" pitchFamily="49" charset="0"/>
                        </a:rPr>
                        <a:t>mkdir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 &lt;directory&gt;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Create a new directory called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&lt;directory&gt;.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715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mv &lt;directory/file&gt; &lt;directory/file&gt;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Move the first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&lt;directory/file&gt;</a:t>
                      </a:r>
                      <a:r>
                        <a:rPr lang="en-US" sz="1600" b="0" dirty="0"/>
                        <a:t> 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to the second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&lt;directory/file&gt;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. If location is the same, this acts as a rename command.</a:t>
                      </a:r>
                    </a:p>
                    <a:p>
                      <a:endParaRPr lang="en-US" sz="1600" b="0" dirty="0"/>
                    </a:p>
                    <a:p>
                      <a:pPr algn="ctr"/>
                      <a:r>
                        <a:rPr lang="en-US" sz="1600" b="0" dirty="0"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1600" b="0" dirty="0">
                          <a:highlight>
                            <a:srgbClr val="FFFF00"/>
                          </a:highlight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CAUTION: If the destination file/directory exists IT WILL BE OVERWRITTEN WITH NO CONFIRMATION PROMPT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302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cp &lt;directory/file&gt; &lt;directory/file&gt;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Copy the first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&lt;directory/file&gt;</a:t>
                      </a:r>
                      <a:r>
                        <a:rPr lang="en-US" sz="1600" b="0" dirty="0"/>
                        <a:t> 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to the second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&lt;directory/file&gt;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.</a:t>
                      </a:r>
                    </a:p>
                    <a:p>
                      <a:endParaRPr lang="en-US" sz="1600" b="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highlight>
                            <a:srgbClr val="FFFF00"/>
                          </a:highlight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CAUTION: If the destination file/directory exists IT WILL BE OVERWRITTEN WITH NO CONFIRMATION PROMPT 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549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rm &lt;file&gt;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rm –rf &lt;directory&gt;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DELETE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the file or directory (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AND its contents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). </a:t>
                      </a:r>
                    </a:p>
                    <a:p>
                      <a:endParaRPr lang="en-US" sz="1600" b="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highlight>
                            <a:srgbClr val="FF0000"/>
                          </a:highlight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WARNING: PERMANENT ACTION WITH NO CONFIRMATION  PROMPT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32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8174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20BC6-EDB0-6801-470B-AAB52F125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08A14-E228-E6C0-01A1-0B0BB8ECA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working directory</a:t>
            </a:r>
            <a:r>
              <a:rPr lang="en-US" dirty="0"/>
              <a:t> is the directory you are currently in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F937A9C-D631-C722-781E-2640D04B3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9A7918-8D98-2678-2942-9A3F6762EC4F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D9D49A8-6369-04C7-DC4D-6196728BA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36C6328-DD5F-D82B-F98E-0C2DC318A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D212956-6C3B-8894-F1C8-859737F43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0318A2D-7BEE-F305-157C-5DAF51E3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2F4AA5D-C776-4A57-1D62-F6D7EB8E8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187865-2BF9-128F-5A34-B3331848DDA3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49A1DB-8DDE-D3C9-381D-463D2C9D1723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56A346-CB0C-CF64-AD9D-5619BB04EC7B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A8DEB5-7D15-07CE-A523-441791AA2B30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08756-6B3D-DB62-7EFB-B79041CBB350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D9B28F1-AF3C-B613-F327-0FE2543C59B1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F69953-CDA3-DC41-569C-56543B4E1BA6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74E2EE-BD4A-B29E-5CD7-0212DD4F304F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B36634-7D86-56FB-4FE9-EE9164AE35CD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22C215-9F7B-2092-825A-FC6D58A4B1B7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748A36-A931-0F90-106F-A9A09194EDFC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012C0E-8A53-FA8D-4E01-AAF4D9472B50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44B580A-2F90-A59E-F961-07C63D6936D8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2DC82F-3F7C-105F-D0C7-E997A70D8E14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F455C9-E084-79BC-10F2-17EF072456FD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8542D4-EC61-6C24-14B5-B7CB0D51F0C3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D58E5C4-B1F6-9281-A8D5-A630A394C821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4E26AA1-1F06-CCD8-8BF8-93E8595D54E6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EAE8B71-871C-9679-8F6B-7BC6A20049A8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5190351-AE0D-C83E-210F-787144F4C78E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36B55E1-B189-F0B1-80A8-B49F03EFE8BB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87DAB88-34D6-6999-94F4-4ABA9C4E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38E839E-AAB2-E0ED-BA41-54A914DA4669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6D0A408-3E1B-0EC9-4B64-A5B03C3BB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2FE2F44-7CA2-901D-E60A-560A1B972766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6E38CD8-7AB4-C553-7AFB-BE171E4B1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6E8EAC0-8EAE-B5A6-2848-B05CB3676589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09AC4A8-B7A0-2097-A6D3-62A076223E1F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B82F471-B1F8-9795-D93F-2A30740D730A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6653A11-2963-7C43-D948-EA0D7F6D0591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F99CFB3-B1C8-AC41-6713-10105EBA2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8894FDA-250F-6A8F-C6BA-114FDFAA2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C6D0911-8AA1-CCF2-77F5-2C8245297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FEE3CDC-19D7-9421-33A5-103F106A2707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4FC7810-5E0F-1BCB-A95C-B3D54565F53A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4A54907-FF56-5F93-04E0-3D116A6C1009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6787340-A415-7084-EE3E-0F682A46A4D9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BC06F0-FF77-A638-B770-0999BA1EA8CE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720C93A-FD22-ECD2-EE38-4378965E7BC6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B026E46-900A-24DE-2D25-69A5402FF9B7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2EE3A28-2345-9A24-A0D5-C5E6A659703B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BF303B0-BBFB-F9FC-5ADC-790EC84F9D69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FBB9B01-7C2E-238E-2337-31CB71C7468D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64BDBA9-0A2D-0111-AD91-A2C23436384E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BC36EDC-7795-CFB7-02CD-1DCFC5B604F9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41C7903-0358-8015-5CA6-BF86A0F637ED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ED89436-7807-4AEB-F2EA-E0689551BBC3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B9D2BBF-750A-A471-412B-DBE1D78BDFED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5062FCE-2834-A1DF-4215-D12230351B61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24E70BB-3DD3-E3F0-A4EF-61D8DA81944A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3B328C1-3B87-45AF-D2CA-2DED300D94BE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310D549-5422-6292-1FD3-AEFC941744BC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1889F9C-3142-9764-E17D-B786B0070A0B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4C03781-E953-22B2-9D9F-06FA37E5A379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42E8BD33-F717-C34F-D47B-9417028F6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5DFAE81-438A-235F-9963-D5E4DF1D8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B7826F1-2814-0406-6921-466A8895D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F613814-9E61-8D9E-8402-EE1520FF1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01830D2-7626-4A9D-6863-A98EF43AA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F85B45C-514C-D747-D5C6-92E869E54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74BDBB6-6351-6C4E-AE50-DB07594F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D8C0914-B064-9CE5-4948-52C67913BA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7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EDE0CB6-DAF1-F38D-0ED5-6266415F1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Arrow: Right 74">
            <a:extLst>
              <a:ext uri="{FF2B5EF4-FFF2-40B4-BE49-F238E27FC236}">
                <a16:creationId xmlns:a16="http://schemas.microsoft.com/office/drawing/2014/main" id="{A59A6DF4-813D-1BE5-9A38-8E2F98F7A352}"/>
              </a:ext>
            </a:extLst>
          </p:cNvPr>
          <p:cNvSpPr/>
          <p:nvPr/>
        </p:nvSpPr>
        <p:spPr>
          <a:xfrm>
            <a:off x="4720604" y="3826693"/>
            <a:ext cx="1823140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AEEF1B4-B395-54E3-D916-790C26F1D79F}"/>
              </a:ext>
            </a:extLst>
          </p:cNvPr>
          <p:cNvSpPr txBox="1"/>
          <p:nvPr/>
        </p:nvSpPr>
        <p:spPr>
          <a:xfrm>
            <a:off x="7808214" y="2734881"/>
            <a:ext cx="3163310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 </a:t>
            </a:r>
            <a:r>
              <a:rPr lang="en-US" b="1" dirty="0" err="1">
                <a:latin typeface="Consolas" panose="020B0609020204030204" pitchFamily="49" charset="0"/>
                <a:ea typeface="Source Sans Pro" panose="020B0503030403020204" pitchFamily="34" charset="0"/>
              </a:rPr>
              <a:t>pwd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to display your current working directory</a:t>
            </a:r>
            <a:endParaRPr lang="en-US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FDCE77D7-D736-7033-8216-25643D2292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0377" y="3476788"/>
            <a:ext cx="4994548" cy="1201498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720A0349-6143-17AF-0F99-7AEE8CD06B5E}"/>
              </a:ext>
            </a:extLst>
          </p:cNvPr>
          <p:cNvSpPr/>
          <p:nvPr/>
        </p:nvSpPr>
        <p:spPr>
          <a:xfrm>
            <a:off x="1746260" y="3953000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8C758747-FF6A-9251-927B-499FF7DA6D51}"/>
              </a:ext>
            </a:extLst>
          </p:cNvPr>
          <p:cNvSpPr/>
          <p:nvPr/>
        </p:nvSpPr>
        <p:spPr>
          <a:xfrm>
            <a:off x="6910269" y="3965836"/>
            <a:ext cx="1306079" cy="334494"/>
          </a:xfrm>
          <a:prstGeom prst="roundRect">
            <a:avLst/>
          </a:pr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3F9DDD8-505B-DDD6-070F-54BBC46A0F5D}"/>
              </a:ext>
            </a:extLst>
          </p:cNvPr>
          <p:cNvSpPr txBox="1"/>
          <p:nvPr/>
        </p:nvSpPr>
        <p:spPr>
          <a:xfrm>
            <a:off x="5234597" y="5109154"/>
            <a:ext cx="6414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We say we are </a:t>
            </a:r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this directory </a:t>
            </a:r>
            <a:r>
              <a:rPr lang="en-US" sz="2000" dirty="0">
                <a:latin typeface="Consolas" panose="020B0609020204030204" pitchFamily="49" charset="0"/>
                <a:ea typeface="Source Sans Pro" panose="020B0503030403020204" pitchFamily="34" charset="0"/>
              </a:rPr>
              <a:t>(/home/</a:t>
            </a:r>
            <a:r>
              <a:rPr lang="en-US" sz="2000" dirty="0" err="1">
                <a:latin typeface="Consolas" panose="020B0609020204030204" pitchFamily="49" charset="0"/>
                <a:ea typeface="Source Sans Pro" panose="020B0503030403020204" pitchFamily="34" charset="0"/>
              </a:rPr>
              <a:t>gregg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We can then move in the filesystem’s tree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4C836-4463-39BE-7DB8-8A2CD9981140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4423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EDB92-CE38-0672-6DAE-9940B9C9B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CCE0-1B3E-0C8E-212F-0C9C2BB7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Use </a:t>
            </a:r>
            <a:r>
              <a:rPr lang="en-US" b="1" dirty="0">
                <a:latin typeface="Consolas" panose="020B0609020204030204" pitchFamily="49" charset="0"/>
              </a:rPr>
              <a:t>ls</a:t>
            </a:r>
            <a:r>
              <a:rPr lang="en-US" dirty="0"/>
              <a:t> to list the files in a directory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1D4F366-B6B5-CE46-5013-6C32E3FE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4577DD-9943-CCE7-2B59-F8F036E07D1B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0E4CA47-BEF8-ADC9-DEDB-A30AD6B70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B102CB4-8056-E8E2-C531-E6A03B534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892A6B6-C7D0-CC88-D1D0-D6A48D75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9FB0A02-5A17-337F-B664-E2B73AB3C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D194136-B35E-ACA2-6567-5419DE168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E34C89-0F24-4B84-B703-77E6F71E2158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155BEF-679E-F931-DE03-4A419102C4E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6796EE-9C5A-9142-DCCF-B615A62E5E49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E54B15-E00B-EC62-16A2-DEEBBAE6B447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9A624D-2CDB-183C-35F1-6CE30356499F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DEB0AE5-F75F-43DC-6B45-A4D42D4DF53D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4BD17D-4B8D-3D36-001E-C133C3A0BAB3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10F571-65F9-6A2B-65E6-BE0802EF0E2D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1AE578-AEB9-8352-2D31-DF9A33CFEACA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7EE76C-BAE6-5558-D2F5-93014E22C535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76C5FF-EF93-8644-B03A-66399C7CA238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E66EF5-5387-CB88-4BDC-9589C0629D0D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45432A-AD1B-1B65-1CB3-16850E5BB6FF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27E3844-52AE-4A7C-514C-8BD6FD84CD2E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2372AA6-6B4F-2FDA-1137-5CA330EF6D1A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3F0B8BA-C498-AD4F-2FD4-E4C3E5148949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71C50F8-0338-F9CC-4DA7-BABEBD4397F5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9B6CB82-57FC-4153-30BE-FDC2CD5541D4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6BC755F-CABA-DD3F-02C3-EC34C93A93A1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7A053EB-B48A-7D27-1696-BB5F492C68D9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5553A39-A90E-FE1C-F1FB-03684D779145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2A0B7A3-3B40-B08C-6FA3-390F82140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2112871-8105-9805-3757-BD1BE33E2D6E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23874AF-B0AD-CA07-C1FE-7FCFF4C21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404D959-E65C-667A-ACB8-24FFAD540994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CB18758-3BD4-8516-1DE0-AD710A253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3D9562F-4E49-48CD-6C7C-9DFF5E486D19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446F753-AFD8-69E7-F483-AF96BEDD6F10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0F48BBD-06DE-9CDB-D39D-767ADE820F82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B6BD061-81CC-1CB5-4BE3-8B3E2179B0F0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A9C65CE-01AA-B76E-DBCE-E1EA805D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7994368-C527-58A8-5BC9-9FDE647A7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8920121-A8A2-A4D9-17AB-EB7BA0DF9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33C4C59-52DC-E66D-C79E-88D74EBDF195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0D73970-F86E-A5C7-2482-1017EF1CE77B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A0B285D-2957-2B41-2129-3CB36ABE0BFA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03A4E91-32F4-0EAD-387A-6DA76CBA8471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9BDE553-4E60-93BE-2202-A38CEE0BDEDB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F914E78-4F3A-0D49-EB5B-FEBE74BB151F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2545E37-2BFB-2DB8-52E9-1176E41A3333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E8606A9-82C3-B19C-1FFC-BD0FAA34BA31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E59631C-2D6B-B37A-5EDE-01DCFCBE5590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657B711-B13A-A93A-05CD-D3938E0D9F54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BAC778D-0C4B-31C5-30C1-885FAA89F586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16C70CD-5B33-AA6D-FF77-86ACF82C2B7C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6CB84D6-2EDE-1860-2D9E-296C6AC12209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BF24F85-28CC-9C36-DAC6-C10984D9BD0C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2994406-BB35-F112-C048-CC6F98B7DA89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A930085-133B-A849-C79B-DA152573031C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0936097-5450-5B22-5355-E89965C0F430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FA6D201-A74A-447B-8732-42FEFCF722EF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065CB25-F51B-A2C7-97DA-0FB8B60CFB94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E77B864-66A6-E939-F04B-80A553DC9C50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763FE69-4551-5231-FE5E-C22452AA7D5F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EFDC78F2-F641-4CA3-A0AC-49FD6724B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30F8DB5-2902-688A-2D0A-EDE0410DE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A66D0E2-9957-A0B0-3E01-78DC7DBF9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CABF1F8-49C7-01C1-50CD-139BAFB24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7C19304-F0D7-FED4-D2B9-170D0C5EF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0C4A12D-847F-D75E-40A3-6F377B613A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276BDF4-A265-EEB9-D5D2-BBA2AA0081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1A0AFD9-C77A-30BE-090F-EC0DC2B3A9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7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8648E30-49C4-D6E2-6E28-33C6C7697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Arrow: Right 74">
            <a:extLst>
              <a:ext uri="{FF2B5EF4-FFF2-40B4-BE49-F238E27FC236}">
                <a16:creationId xmlns:a16="http://schemas.microsoft.com/office/drawing/2014/main" id="{8E5DCA6E-8BA2-0804-19BF-BEEDE8FDBB9F}"/>
              </a:ext>
            </a:extLst>
          </p:cNvPr>
          <p:cNvSpPr/>
          <p:nvPr/>
        </p:nvSpPr>
        <p:spPr>
          <a:xfrm>
            <a:off x="4720604" y="3826693"/>
            <a:ext cx="1823140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410DDB-6E15-5A94-F2C6-FB7328C75DDE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57B51E-D74F-8E28-A111-4067613AC17E}"/>
              </a:ext>
            </a:extLst>
          </p:cNvPr>
          <p:cNvSpPr/>
          <p:nvPr/>
        </p:nvSpPr>
        <p:spPr>
          <a:xfrm>
            <a:off x="1746260" y="3953000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9FE2E19-8527-4C3A-B98D-23FBDBAB27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5953" y="3176866"/>
            <a:ext cx="5344271" cy="1600423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DFFA76D8-E988-7289-43BB-5787934BDF6D}"/>
              </a:ext>
            </a:extLst>
          </p:cNvPr>
          <p:cNvSpPr txBox="1"/>
          <p:nvPr/>
        </p:nvSpPr>
        <p:spPr>
          <a:xfrm>
            <a:off x="7765454" y="1956767"/>
            <a:ext cx="3163310" cy="923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With no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path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specified, </a:t>
            </a:r>
            <a:r>
              <a:rPr lang="en-US" b="1" dirty="0">
                <a:latin typeface="Consolas" panose="020B0609020204030204" pitchFamily="49" charset="0"/>
                <a:ea typeface="Source Sans Pro" panose="020B0503030403020204" pitchFamily="34" charset="0"/>
              </a:rPr>
              <a:t>ls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displays the contents of the current working directory</a:t>
            </a:r>
            <a:endParaRPr lang="en-US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5343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5B216-CD6A-D949-5D47-59923B1C2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EEDDD-AC48-84D5-230D-6E93AE7B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Use </a:t>
            </a:r>
            <a:r>
              <a:rPr lang="en-US" b="1" dirty="0">
                <a:latin typeface="Consolas" panose="020B0609020204030204" pitchFamily="49" charset="0"/>
              </a:rPr>
              <a:t>ls</a:t>
            </a:r>
            <a:r>
              <a:rPr lang="en-US" dirty="0"/>
              <a:t> to list the files in a directory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3AFD53A-F73F-0F2E-F352-0B947B9C3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C2B3C0-00F2-DACB-031D-47370BC921BA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1D73911-B8AB-3835-C0BB-27A6EFB5A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F3A843A-4A7C-2E33-CE1C-02B322293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968D270-8C4C-B51A-47BD-2FE845EFD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A8F799F-C5BB-C7B6-82CD-27A0852CE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E3D34F6-25D2-8D52-C003-4147339FB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A6016F-AE68-AB09-72D5-28DB15AEC865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AA158A-9DE1-5B73-177E-D2E6AA9830B4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6AB4BE-3ACC-57C1-FFD8-1AD91CDF5B1D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3C68F2-A30C-0CC7-9021-0E44A49603AE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B87678-A8D7-535C-7AF5-4899C46BE7A3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E6AFCA1-E028-9E44-D96D-65A25B485312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E27F1D-105E-021F-0E88-B3A33EF3B35E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D78239-3C8D-99D0-5257-C4764E4A2837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847C80-D247-53ED-9027-4E6889E40E81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5882E5-5BEE-9230-63E0-8E115BB80835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9CB468-B62F-487A-2324-BBCE4367B6A5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FEEF35-0BE2-DA6C-DF6D-04CEE310D442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2DAAE71-DA81-748B-8E5D-41895FFF9BFC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A8CB715-CC04-C338-2212-359B77197501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746ECCA-43CE-436C-C707-781E25481CE0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76EA9BA-0BE0-6B85-417C-F10BADDE9623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9B88690-F323-D5F0-6FE1-C34161FBCAEB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5833A2-EFE8-53A1-7367-B703D536C091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E6248C-3A6E-A8F4-6171-C5F55B0B2E45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5F3DBBD-06C0-AC46-D642-75B719F2F5CE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BB329C0-31A3-A876-0978-E6D1D05B559B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885CACA-FD43-7A98-7659-B4B68FCF0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1714BA5-07C3-3517-61BC-ADDFA321CBCA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2E25095-CE63-C6FD-C24A-3EC70DEF1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549D2E1-592B-6FA2-A2ED-4605178DD817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E252959-5E70-5CA6-F55C-7E8D536B7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17A74D2-6855-E8B9-ECE6-FAB760435F1E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7705C56-6013-E65B-4E15-F69E2A8205A1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A639644-FE56-D73D-1147-5A010A0A0D39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ABAD6E8-B3F7-B4D1-43E9-3A0701C7CA9B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4B38DDD-FDD1-56D3-D3DE-90548C9B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72E8C9F-3F99-098E-8A57-9021660BA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342755E-728C-F084-EA60-9F4A55E9C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C1876C5-A0FF-997D-7B0A-D50F14CB9689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9E72B02-2477-3E2D-6F7A-8AABFFA01D08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E0ABF8-4802-C199-A2A8-D643769C45C5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C756F5C-570B-6DF0-954A-B0FEE32BFFD8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AC1415B-8D20-CFB6-BCB8-F878DE3AE738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8BCA5A-A298-0B2F-7F0A-B0AAC146E03A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0AB7523-AEBE-D845-BC23-FA41828FBFC2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D87458B-FDEA-830C-5274-0D977758D74C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7862556-1557-3828-42F7-FE55B83817A7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88130EE-497A-0808-E345-F1ED199764F5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61F7C9-97CA-459E-60A7-A2899AFA6C0F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24733A0-CE37-E8EB-F7F8-2ACD1250A139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D39EA11-8787-6E46-C13D-298B55F22B9D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5745EF9-7CE1-800F-4D77-150E89E617E9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2946262-13C2-FE71-96B3-D1424A903A2A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71B0C84-C281-EE71-B67A-358E7F758018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85AF07F-568C-4C86-33F4-8464FC189C3E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D8FBAC2-7695-7861-8706-77BA4262D46F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E5FC547-880F-B253-5BF8-912991882938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28296FA-629D-39D9-22DC-E1E2459E34A0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1F77900-3041-B1E0-ACBC-AD98C162D889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293F7E44-C2A9-8B8E-BB93-D2B6F6AD5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B8B757E-F8C8-7E93-22E5-1D0E86C65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DBC66D6-4103-3D7F-B661-B7E8EBEE9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73EF3BE-146E-E306-ABCB-33F67744E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4C7F0AF-ED2B-2F30-0EBD-41EC80846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1FD20CA-B0FF-A712-A644-A5FB252EB3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019A22D-F137-E6AD-70BA-854E6AEEFA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210BEB-9474-F773-81BA-D7721595E8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7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814FEB3-39CE-FDE2-E491-7B1F8448E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Arrow: Right 74">
            <a:extLst>
              <a:ext uri="{FF2B5EF4-FFF2-40B4-BE49-F238E27FC236}">
                <a16:creationId xmlns:a16="http://schemas.microsoft.com/office/drawing/2014/main" id="{8D1D66E2-1AEF-27A6-443F-00F228B284E1}"/>
              </a:ext>
            </a:extLst>
          </p:cNvPr>
          <p:cNvSpPr/>
          <p:nvPr/>
        </p:nvSpPr>
        <p:spPr>
          <a:xfrm>
            <a:off x="4720604" y="3826693"/>
            <a:ext cx="1823140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C8FD38-6ADE-6AD2-3525-93F8E6D41538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65AACB-39FE-6F37-841B-722CFE43974F}"/>
              </a:ext>
            </a:extLst>
          </p:cNvPr>
          <p:cNvSpPr/>
          <p:nvPr/>
        </p:nvSpPr>
        <p:spPr>
          <a:xfrm>
            <a:off x="1746260" y="3953000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9DD9343-2F79-38EB-0861-9D2BBCD40A26}"/>
              </a:ext>
            </a:extLst>
          </p:cNvPr>
          <p:cNvSpPr txBox="1"/>
          <p:nvPr/>
        </p:nvSpPr>
        <p:spPr>
          <a:xfrm>
            <a:off x="7726664" y="2141433"/>
            <a:ext cx="3163310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nsolas" panose="020B0609020204030204" pitchFamily="49" charset="0"/>
                <a:ea typeface="Source Sans Pro" panose="020B0503030403020204" pitchFamily="34" charset="0"/>
              </a:rPr>
              <a:t>ls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displays the contents of the specified path.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44FD1F53-872C-2777-BFC2-FFD5AD97CF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1904" y="3034938"/>
            <a:ext cx="4896162" cy="182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248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8FFCE-8A7D-28A1-BB3E-DC8500623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DBF5B-F1F9-BEC4-B400-FC9C84CCE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Use </a:t>
            </a:r>
            <a:r>
              <a:rPr lang="en-US" b="1" dirty="0">
                <a:latin typeface="Consolas" panose="020B0609020204030204" pitchFamily="49" charset="0"/>
              </a:rPr>
              <a:t>ls</a:t>
            </a:r>
            <a:r>
              <a:rPr lang="en-US" dirty="0"/>
              <a:t> to list the files in a directory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7473915-972A-83A8-9C0C-0238AFB91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9AFAD9-1988-2A18-DAA1-E645FD3F1608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A867EC5-2275-04BC-1C6B-420C08C2F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9F590E0-2A1C-8F1E-F4E7-2F03A3495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20C7C10-4B3F-3DC9-8C95-A690CC40B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F7B820A-26DB-B736-2E1D-5CD0A786F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0A32959-BBF2-8BF9-741B-8500EC02C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4E29D7-C403-0FB8-A76B-ACE783548AED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B04900-5885-79E8-DD11-AA3F07F2CC65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C00D29-C383-9256-FCFE-C881809343FF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61DC09-4AA1-1458-6194-0B79FA86B232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3820F1-84F0-8268-F2D7-4B6CD1F06FBD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8B89D06-8916-9469-235E-9FF7A61468B9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B471AF-223B-59A8-0B61-B1420AB1578F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49C7A0-9E79-AAD8-BAC4-22BBF087145D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778C03-77CF-0D2C-7534-498AA335E30F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F707E3-E9AA-9A90-E698-F33E69D1976A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462AD6-70F7-65CE-DBAE-BEB993C674C4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1D36BF-2FCA-0744-3082-29BAC6B30A08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18F5F16-4E2D-3537-835F-1C8F7405A531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D1CF10A-B5F3-98ED-1A31-9AC5C05A15C7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9DF1DA1-6093-6703-D8B1-2999A815A8EF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AD6CF9-9E3A-3527-D853-BCA87561F1A8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AA41E8A-AF3F-947B-4A91-47949001B791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4254FFC-782B-6755-570A-C6E6768F4F37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8190A16-4E11-50C2-1118-6886CC78A733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7466CBB-1676-B0F7-2F12-E5981A003D19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68C8A1B-062F-4490-0BAB-720CBF4D6AAC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73675CC-3E8D-DBB7-BCA4-F72B53D31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43CF3D-96AF-585C-B321-F47E35A53DCF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6E6428C-25B5-992D-A19F-DA1A5C855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04D47B8-325D-82BC-AA2B-B19695D811DD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D024957-FAFC-A404-D7C0-1B91EE6C8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07A3B83-557D-561D-E4A2-F1B150BB3A22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DD587ED-06E4-C8DE-7420-028D12DAF128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2DDEDF3-C395-7D37-1053-7A0EC16D5F2C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8F47A80-578C-F160-75D6-D5F24F0CCF3C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4489FDD-860D-4CB4-ECBC-12DA109CE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408D399-1624-26E2-A7CD-7E6702119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BFFE4E7-53E0-A270-F7CF-648B28FF9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CCBF1CF-E4FC-ECD9-D5E5-B7DF85A2FD1D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52EC5BF-A024-0DF5-BA87-A3C541FDC3AD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363D447-EB43-1B12-4E2C-7131704387E3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48E1080-173A-372B-DCE8-0FCDC02BAD8F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D7D6317-2CC4-2AD8-3267-7437888DC44C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3D77E47-DAB6-528E-0173-53BF72A3BAB4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DAEC91A-2767-1FC5-94B9-DA6996F68B27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252B334-765E-23A3-07EB-1C9553DF9126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2038DB2-79A7-6512-55F7-D90D6BA247C4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C0B032D-D069-9C80-CD90-7E30F4F8494C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A70E8DE-54A6-E42C-D115-7FDE899E6B3F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192AF0C-E5BD-88D2-993C-8997AD32495E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CC6E631-F57E-E828-9BA4-D8B29195F74D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A6D7992-B79C-A41C-E614-719A4EDA546F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3B2255A-3683-5D66-D270-EAE887918351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A89EBFC-9F3F-4F53-CA40-D7892245938A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30DDF10-16AE-C08B-5AEA-1AD73F547136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D20CEC1-1F1E-A954-26AA-40E1E6434F61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7CCED9-D3D1-CCEC-2B3C-F9E1068FB2EF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B990531-3C06-B4EC-4AD4-B2225613883A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FA2FF9F-18E0-EB9A-DCA8-3EBCE8735C26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92AFFDC5-A021-EF43-2D3D-9CB2A1D4F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F240004-3004-D2C4-47CB-EFC8D0934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FAC9A2B-95A4-458E-5393-D377215A0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047A96B-262B-281A-7BD3-F1D00CCC0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9924EFB-B0E1-DEA3-F66F-1F2161E89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FEAD8C1-C2E8-F069-526B-9B6FC9604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CCFFA0F-DC50-604A-7E45-4158F2BA5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D21CC7D-EA47-1018-6578-343C1B2DA5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7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EE9340B-7E09-7967-CBB8-1C207637C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Arrow: Right 74">
            <a:extLst>
              <a:ext uri="{FF2B5EF4-FFF2-40B4-BE49-F238E27FC236}">
                <a16:creationId xmlns:a16="http://schemas.microsoft.com/office/drawing/2014/main" id="{AD422ED7-E63A-CD32-D7E8-950E65D2441C}"/>
              </a:ext>
            </a:extLst>
          </p:cNvPr>
          <p:cNvSpPr/>
          <p:nvPr/>
        </p:nvSpPr>
        <p:spPr>
          <a:xfrm>
            <a:off x="4720604" y="3826693"/>
            <a:ext cx="1823140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7143704-C51A-9BD3-E29C-9CBA2B49822B}"/>
              </a:ext>
            </a:extLst>
          </p:cNvPr>
          <p:cNvSpPr txBox="1"/>
          <p:nvPr/>
        </p:nvSpPr>
        <p:spPr>
          <a:xfrm>
            <a:off x="5234597" y="4891220"/>
            <a:ext cx="64140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Notice that I did not type the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absolute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path from the root (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e.g.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>
                <a:latin typeface="Consolas" panose="020B0609020204030204" pitchFamily="49" charset="0"/>
                <a:ea typeface="Source Sans Pro" panose="020B0503030403020204" pitchFamily="34" charset="0"/>
              </a:rPr>
              <a:t>ls /home/</a:t>
            </a:r>
            <a:r>
              <a:rPr lang="en-US" dirty="0" err="1">
                <a:latin typeface="Consolas" panose="020B0609020204030204" pitchFamily="49" charset="0"/>
                <a:ea typeface="Source Sans Pro" panose="020B0503030403020204" pitchFamily="34" charset="0"/>
              </a:rPr>
              <a:t>gregg</a:t>
            </a:r>
            <a:r>
              <a:rPr lang="en-US" dirty="0">
                <a:latin typeface="Consolas" panose="020B0609020204030204" pitchFamily="49" charset="0"/>
                <a:ea typeface="Source Sans Pro" panose="020B0503030403020204" pitchFamily="34" charset="0"/>
              </a:rPr>
              <a:t>/documents/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), but just the path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relative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to the working directory (</a:t>
            </a:r>
            <a:r>
              <a:rPr lang="en-US" dirty="0">
                <a:latin typeface="Consolas" panose="020B0609020204030204" pitchFamily="49" charset="0"/>
                <a:ea typeface="Source Sans Pro" panose="020B0503030403020204" pitchFamily="34" charset="0"/>
              </a:rPr>
              <a:t>ls documents/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Most shell commands accept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relative paths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but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absolute paths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are always acceptable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D4DDD-483D-3612-E745-82F2BFD79AE9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E75226-9E6D-7D07-C563-0641EE21A174}"/>
              </a:ext>
            </a:extLst>
          </p:cNvPr>
          <p:cNvSpPr/>
          <p:nvPr/>
        </p:nvSpPr>
        <p:spPr>
          <a:xfrm>
            <a:off x="1746260" y="3953000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BBBDAA0-A7EE-B086-0BC4-DD7A92C1BDC4}"/>
              </a:ext>
            </a:extLst>
          </p:cNvPr>
          <p:cNvSpPr txBox="1"/>
          <p:nvPr/>
        </p:nvSpPr>
        <p:spPr>
          <a:xfrm>
            <a:off x="7726664" y="2141433"/>
            <a:ext cx="3163310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nsolas" panose="020B0609020204030204" pitchFamily="49" charset="0"/>
                <a:ea typeface="Source Sans Pro" panose="020B0503030403020204" pitchFamily="34" charset="0"/>
              </a:rPr>
              <a:t>ls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displays the contents of the specified path.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AAB3193-F47D-9EDF-BD59-8755957616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1904" y="3034938"/>
            <a:ext cx="4896162" cy="182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77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94F56-1E9D-BC27-5744-7E071A6E8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EEDFA-14A7-61A0-4565-74BF4497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Relative vs. absolute (full) paths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3261E02-370F-C7A7-C5B8-6BDF8C9E8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CF30CE-DD4B-1466-C5D6-DBE2D2A46B7A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8698C97-BD5D-FCF6-5367-7E764FE01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788B85E-8E4B-27DF-5ED3-2D863E559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1C1C1BD-9A0E-02C7-23CA-1C1E40979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33F9817-637A-B5A1-E5D4-DF79685A2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EFDF5D4-132F-7FF5-7DE3-E9AE8EE4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C8187A-F25A-7C47-8C1C-38B725F7F670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70B555-E08A-53F6-3F0A-3B5DE3BCB297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D98403-3A47-880D-93A9-60329BA9FCAB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A2EE69-068B-7C2D-2724-3E4C768408D6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3B5291-AE88-67B2-5FCD-30D5113E4D62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BBAA591-9191-A071-BBD3-CC22BD0B5CBF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354925-08F6-11CE-E92A-7B5196EBB3BB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CED9BF-0E57-12B1-F7CE-329A46DD52E8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491C2D-4EE4-263B-4B7C-7E15DAF59522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DE8FED-A187-FCE7-C948-F1547346E4AA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2092AD-F92F-E6F6-EC39-B7A0920388D7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44F104-D7C9-B966-695A-D4EAF9F28224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8CDC25-91E9-54FA-486F-6492F5A55ADE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3F7DAD4-D176-BF1E-4028-045AF76F7010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E3B497A-C088-6981-B66B-32BE3D3EA68C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3497A6-4DFC-2046-BDF2-45A4C8EABB7A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2B4B2F-EE84-4265-A000-3C3E3083966A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3CC12F8-0AF4-ACAE-63CF-A1ADAFC6DF95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41734B-9221-9AA0-B415-9064DFB53AFA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D54BD91-6645-4CE5-89B9-189B6DE8AE27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7907411-6A51-23A5-18F0-1F2AF6601A20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C57FFD9-0F73-B2BD-D1B5-A1723A5BB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F8EBED5-A3FE-F6FE-74D2-582059024EE9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1E6A663-3A9B-A29C-6D2D-ADB9B89AB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281C063-3E5B-24AA-74A6-A77F40A77A7D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75334CB-4F6E-9B16-69A6-69F3215EE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1B25056-9174-5D06-4D6F-C6892F9DEAC3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00C4DFD-5F70-4904-17AF-FD9543577C56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A9D90E3-A5D4-DCFB-7C97-0EB2ABF8F88A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24BC5D9-5DE9-1FDB-A475-6AE6681E3947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2222E34-603A-0A5B-8E9F-0860A8D81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222B1EA-C596-2B0D-2D72-603DF6341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DD5DE1D-96DA-0329-2484-B8AB96062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189C54F-7B61-F86F-738C-7BEF3AF1B38A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294D434-7296-3920-81E2-04EBAC8A8E09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87BDEF5-0963-334A-3A2C-F12D045C92CF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DAE155B6-FD2E-5D86-1669-C918E4501576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F9593B-F4EB-E3C2-8465-9BC5A5F57842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06C0146-51DF-9A1A-A4A3-2A4A9C0EABF1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11A6B4D-9CD5-AEAF-B190-65B4075D6064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2F1A3E7-DD92-E705-6C8F-9CF0EDE44D72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301EFEF-8ECB-0746-C439-71E4FD2CBF7D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5652A53-B9FB-BF06-9772-4B3765B3B8BF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183B2DA-1214-CDD3-0F8E-FECD1220ADF5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B9DFD60-9E5E-DB28-C5D9-1EFB400791A2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B362028-A0AE-4DF0-C438-24AC1EB1E996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B5DECFC-B98C-6B04-3033-7133B928183E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25D18D6-A8E5-FD28-EFA6-D1A83711300D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A37A03-62E8-6382-E0DC-7699863B1CF9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060C693-F533-A98F-492B-EBEF186D9A00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73236A9-B3A5-283E-7306-11AB3708D5B3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97205C4-360E-AB04-8FB6-A0FDF5BA49C8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E19D1B0-BB07-EDA2-E3EE-C98332A9FD6A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7D0868E-D9A2-9C2A-ADF2-A68FB2A38550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30FC3515-57D0-4C62-D959-BDA0F0D0D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351AED2-5063-F3E3-E333-2F3C1B67A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8E1548D-926A-0518-3880-97B921155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A114022-BE35-3CC5-E9EB-13B3B5DCD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3C8A46B-5CE4-1F28-9980-986136A1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7903866-85B4-DFCE-65F5-6B7A439666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089B62D-1EEF-2AFE-EABA-E8ECE2C5DF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D76B4F9-4AC9-05CC-E7F1-A76AD8385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7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F022843-223F-211A-74BE-1013FE518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AD197E-6448-7809-689F-17723413791C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40057B-F173-2AE9-06B3-5D908297E61E}"/>
              </a:ext>
            </a:extLst>
          </p:cNvPr>
          <p:cNvSpPr/>
          <p:nvPr/>
        </p:nvSpPr>
        <p:spPr>
          <a:xfrm>
            <a:off x="1746260" y="3953000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16C532E-2AB7-9237-DB1B-85F5313DBACA}"/>
              </a:ext>
            </a:extLst>
          </p:cNvPr>
          <p:cNvSpPr txBox="1"/>
          <p:nvPr/>
        </p:nvSpPr>
        <p:spPr>
          <a:xfrm>
            <a:off x="1976827" y="6244512"/>
            <a:ext cx="980799" cy="276999"/>
          </a:xfrm>
          <a:prstGeom prst="rect">
            <a:avLst/>
          </a:prstGeom>
          <a:noFill/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my-doc.pdf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48740B7-D427-FDEE-386C-BABDCA7F660E}"/>
              </a:ext>
            </a:extLst>
          </p:cNvPr>
          <p:cNvSpPr txBox="1"/>
          <p:nvPr/>
        </p:nvSpPr>
        <p:spPr>
          <a:xfrm>
            <a:off x="5993658" y="2036958"/>
            <a:ext cx="4751933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/home/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A6E1737-7ED7-090D-B749-818D9832E5EC}"/>
              </a:ext>
            </a:extLst>
          </p:cNvPr>
          <p:cNvSpPr txBox="1"/>
          <p:nvPr/>
        </p:nvSpPr>
        <p:spPr>
          <a:xfrm>
            <a:off x="6025847" y="1645039"/>
            <a:ext cx="289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working directory:</a:t>
            </a:r>
          </a:p>
        </p:txBody>
      </p:sp>
    </p:spTree>
    <p:extLst>
      <p:ext uri="{BB962C8B-B14F-4D97-AF65-F5344CB8AC3E}">
        <p14:creationId xmlns:p14="http://schemas.microsoft.com/office/powerpoint/2010/main" val="2242146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81D64-70D4-E84E-FF8E-D6E284DA1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E9415-CE49-B203-E602-F1DDE29F2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Relative vs. absolute (full) paths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6065B23-BB58-22AF-93B5-E836F814F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4BADE5-6951-A2A2-5382-A07BDD95F6C1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4D0FCD8-7202-7B0B-1768-EEC3B4BF6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712F26F-DAC0-95E7-CDF7-EF97B16C0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3E509B4-8C44-6D02-A482-11D2F3339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EB8F110-4EB7-79E6-E09A-50CF6C47E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6D05BE3-FC54-C6D5-955F-36BF75B08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186A60-560E-6AFA-1E61-73A4D073D44D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999EA5-CC75-F196-53A2-AE6A71481955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C06F76-2923-D89E-6D70-32A45A6CF7FE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04E61F-0033-666F-DB1B-958EA7BBFC9A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3B7182-58DD-0414-0283-46FCF9A6CAEF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D217907-C13C-1E11-7F66-E7199323CB08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8241C5-293A-FA40-5DBC-5ED3CE92A678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8281BC-483A-0848-DEE9-DDCB02E83511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36B955-1214-7CE5-E6A3-043DCC5DAB7D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7CBFB7-181D-DB31-1846-7F4E4698B098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35F35AF-F61C-CE85-C5A4-69C2B1FA30C8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5F05EB-7539-E804-0EBD-0FC3D62D8DF2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9187510-28F9-C5A7-9DE6-FB8B03F78EDC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A1A568-1B06-927D-ECB9-71724686E5AF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01A169-60C7-433B-2B9E-F0C5F29D585B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EB8FFC3-5E7E-93C0-F539-A7AE41CA8D46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99BB806-3807-103C-1DE7-BB1400308342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131D25F-9AA2-917A-80FB-A77305201D1E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751EB0-0CB2-D438-BBDE-D8D4846D3C3D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2ED915E-9CAD-5CF7-16EB-C0FD33E3D388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E7461A4-2F93-1EFA-13D3-DE7C65B9B1C8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D783392-9590-DD70-2E9A-02AE10B3A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B90ABEF-A395-F85C-A675-E4A4CCAD68C7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01AA673-DAC2-A255-0B79-72657F525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8B160A8-97FD-5D1E-598B-584C6B4D1B5D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FA151BF-E1DF-885E-A5C9-E28BBA5F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32EB900-CF1A-F491-2CFA-547136D7999F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37A1F7D-7EF9-EEE0-F336-66F0BDC8D008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710865B-BE4A-42DB-CEBA-59E8B4F6B151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1957DEF-A3F8-F8C0-2330-DCEF88478B0D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26FAB24-9AC8-D3CA-D9C1-535745CBB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FE91DB8-2890-F1DE-71F7-96A677DCC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8925EBA-2CFB-544F-700E-055C70AFB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A129FFC-EB79-7900-C520-D5D5C7B6FA54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6FB54BA-4D52-E5A3-8C83-B4A3E043DB1C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3E04084-86D4-B4C1-08F6-0ABB00BC86BD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650B19D-9061-BF45-A042-57A57AD223CA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1BE70BD-7472-1AAA-48B9-8B2128013F6D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FD10B91-B52B-C590-FDA2-3133E6857531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D4E6D8D-B32D-085B-CD32-FD0063AE92DF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A829510-76F5-9795-6A59-D9C92769F0B9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FF5EF3B-AC0A-0B22-E99D-C3DAB895056B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24AC18A-F509-56B2-8E1E-7215F051F479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F7139DF-C3CB-6372-1201-1B19909C13D8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C9F4221-AC19-0769-8734-D9E9CE72B84E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985A0F7-77EB-6C0F-1539-AEBC910FBFDC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3D7413A-FA6C-7EBC-2190-8EE8F96C3C6F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885B83E-E32D-FBDB-F0DD-C4CDD60916BD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7014BD5-A213-8017-38B2-58F9257F7850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48D3B19-BE73-BD0E-E90D-DE7F926216A2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44B14E9-316B-A562-2C7D-57697936BDFC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AB601DE-ED5C-60DC-B047-840EAA83D630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F3F54D4-8A31-0969-381D-5FEB4FA6C74C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3E21E53-C78A-4B5E-2E73-C1DC3BA728F1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61677AAC-444A-86E8-0930-8FB6F7DF8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D87BC7F-FB37-3579-307E-F0EACB759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A0B45FF-35CE-29D9-7ACB-1A63DFA9A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441C211-30EF-27F7-13BF-EE176E5FB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2C6358F-199B-9266-9C6C-5C4ADC27C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557DB77-BFAA-5A24-21C2-B6BA26E3D7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BC220DA-88E1-426A-13CA-41BE86FF47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51C1139-101B-1441-1AF7-457A3AD5A7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7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95FD9AE-AE79-66D7-91A3-EE940B899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03E29F-FA00-C0F3-09F9-3E92E7D495FE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5589156-6BF0-C0C9-3CF8-9C2522E7FF82}"/>
              </a:ext>
            </a:extLst>
          </p:cNvPr>
          <p:cNvSpPr/>
          <p:nvPr/>
        </p:nvSpPr>
        <p:spPr>
          <a:xfrm>
            <a:off x="1746260" y="3953000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C348398-851A-3793-CB5D-E6F48FD8D513}"/>
              </a:ext>
            </a:extLst>
          </p:cNvPr>
          <p:cNvSpPr txBox="1"/>
          <p:nvPr/>
        </p:nvSpPr>
        <p:spPr>
          <a:xfrm>
            <a:off x="1976827" y="6244512"/>
            <a:ext cx="980799" cy="276999"/>
          </a:xfrm>
          <a:prstGeom prst="rect">
            <a:avLst/>
          </a:prstGeom>
          <a:noFill/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my-doc.pdf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5097835-1762-6E9E-C685-F977E46D4D2D}"/>
              </a:ext>
            </a:extLst>
          </p:cNvPr>
          <p:cNvSpPr txBox="1"/>
          <p:nvPr/>
        </p:nvSpPr>
        <p:spPr>
          <a:xfrm>
            <a:off x="5993658" y="3617498"/>
            <a:ext cx="4751933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/home/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/documents/my-doc.pdf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E441027-C070-667F-2B8F-282FF7DEEA77}"/>
              </a:ext>
            </a:extLst>
          </p:cNvPr>
          <p:cNvSpPr txBox="1"/>
          <p:nvPr/>
        </p:nvSpPr>
        <p:spPr>
          <a:xfrm>
            <a:off x="6025847" y="3225579"/>
            <a:ext cx="330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Absolute</a:t>
            </a:r>
            <a:r>
              <a:rPr lang="en-US" dirty="0"/>
              <a:t> path to my-doc.pdf: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0E4123E-DD53-5966-0C15-9029E740D731}"/>
              </a:ext>
            </a:extLst>
          </p:cNvPr>
          <p:cNvSpPr txBox="1"/>
          <p:nvPr/>
        </p:nvSpPr>
        <p:spPr>
          <a:xfrm>
            <a:off x="5993658" y="2036958"/>
            <a:ext cx="4751933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/home/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829C137-B686-2985-E64F-1F149A4FBDB2}"/>
              </a:ext>
            </a:extLst>
          </p:cNvPr>
          <p:cNvSpPr txBox="1"/>
          <p:nvPr/>
        </p:nvSpPr>
        <p:spPr>
          <a:xfrm>
            <a:off x="6025847" y="1645039"/>
            <a:ext cx="289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working directory:</a:t>
            </a:r>
          </a:p>
        </p:txBody>
      </p:sp>
    </p:spTree>
    <p:extLst>
      <p:ext uri="{BB962C8B-B14F-4D97-AF65-F5344CB8AC3E}">
        <p14:creationId xmlns:p14="http://schemas.microsoft.com/office/powerpoint/2010/main" val="28090395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454A8-4A08-AB51-A3DD-71E11F004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5D0C-D394-E35E-6685-E71FB795B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Relative vs. absolute (full) paths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84CAE14-DB29-F17D-C56E-57908A2CB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4C2581-3BF8-5455-422D-903E7D85A61B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E4896F3-3459-4499-F823-D4350597D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93AE435-CA2F-3874-B009-20B706FCF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804909D-CC44-8A33-2EC7-73B4E18CB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1366E8C-DE91-F723-7020-0BCC28893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2F032CC-7793-A772-575A-3D082D7FC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791B35-0733-0BFD-31C5-54D09D200D6D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375855-A46B-991A-4A8A-BD383CD46E98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676816-38C9-3379-1177-C64814CF9776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DCED6C-E6FB-3839-FE30-101AC0B6E583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3F43E3-2979-FFB6-2770-504EC7E3638D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EF9A13F-8FC2-0FF1-4C67-4771506A1523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477164-9EDB-4F6C-D66C-E8A2BF856F23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45F16B-65D3-B868-31CD-B1A4B4A53A22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D53DF2-08CC-2F6A-3278-FDD4B7D5A2E6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A1DBAC-7F0E-E4D3-B06F-568186249D50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F81CFF-24E5-25F7-C014-767C611F9A28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57BDA4-0913-C233-A23B-0F0AE3B1807D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14FEDF-B3A4-C392-3D7A-FFE823326B2C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83A35E-A888-8180-6BE2-1FA7DA34FCB0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70398A-1F0F-37E3-D7F8-8029A48EC216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35B3FA0-B0A9-8216-2140-926A9FDF50C2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3AE205-0A5E-7BAB-01EA-7BF4E023543D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117C26D-6D7E-7BAF-98DC-CFE9D3FDBF0A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BA0E8DA-7943-1828-8105-017051BB6A5D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DD9FA47-DC58-4703-DDE1-DE153F249817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CA94FDA-82A3-0841-8163-5EDB2B76A28B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2257475-77DC-A3E2-EBF6-062396B7A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075C843-D170-9BA7-4281-2E1EED5B9CA1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485AF85-9834-243E-549D-E55D4D6E5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3555D4B-B571-CD8B-29F9-463F77FE97B1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3AAD81F-C016-793F-8435-5B826B1FD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D21CCB6-8C36-C046-40F7-87527824BB33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5103DD7-23DE-F87E-DB69-F58A34A9CC7A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E425A3E-9C6B-7FD9-BE56-90AF69A3BAD6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AAEED03-503B-70D7-D653-6F084FD09DD3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31D2FBA-EB50-053D-882F-BB6C93F51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C099EF2-DE42-91EE-3211-E7859BE39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C0AC5B3-2D70-8371-7B6C-143C59A9B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99452C6-44E7-BEE5-E529-4D1539E9B184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4C27B1F-A157-DE5A-8A93-182FD5A8A238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0AC5739-7D57-9D2E-E549-BB6B49F3CA2D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1F34D4C-B347-6F2A-120C-AF9177B605D9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BF0A112-2B6C-6AAD-195A-6CC6FDF03B29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1E948B-7AAC-4AAC-47C7-D0BD3FDED44B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800D642-AC96-A4DE-355D-B102BB6B89C2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2930871-1F66-BCEA-1188-C72C7C3F279C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E6E77E9-CE89-0CD1-1433-3F3038014C13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92C2D2E-754A-7C38-C0C1-8D3D72EB31C4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5053306-867F-F27D-C861-1D8CEDC93A8C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139F364-7BD4-3C60-0C37-65A0A586BC64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7172670-113B-A857-5EE6-FEE32E0A72BA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252614B-7CC6-3DAB-9811-6D5CA326818A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EC98242-D226-FFA6-3C0F-F0EEA8D00ED3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FFA02AB-B77F-ED60-96D7-9940D4CF6B35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BF36AB7-8B88-409F-A3EF-D85FD39E51D9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2E9319C-E15C-6989-2115-79012F803AD6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6E5394B-D9BF-BC7D-2A0F-2606F003EF7F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62E392E-0A29-CB94-3CE4-FFFEA49CC6A3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7759BB7-0875-39EF-4700-ECBC68F41734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DF685288-6E8E-A79B-800C-5D3DD06C4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A9E05E3-8A7F-3104-D2C4-D0FAA6AAA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B5C2B48-0D17-6985-79E2-176A8F4AF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73EF80E-157D-E4D2-3725-39A9F532B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2B7016A-8754-36BC-B2FD-6E22C83F5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825FE9A-229C-7FF8-FF4A-37536DFC1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464E121-1425-0CA8-8D02-EDF30E26DD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C8A8247-3073-9C31-A6F2-B3A46FD35E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7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647EA3E-07FA-5517-E5DD-B211F47A1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E1F6E-79C2-05D2-E859-74A1418D1B54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4B8AC6-AA63-99F8-96EC-8CFA13F48CFE}"/>
              </a:ext>
            </a:extLst>
          </p:cNvPr>
          <p:cNvSpPr/>
          <p:nvPr/>
        </p:nvSpPr>
        <p:spPr>
          <a:xfrm>
            <a:off x="1746260" y="3953000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36BEE38-B032-4BD3-585A-874E6A649FB0}"/>
              </a:ext>
            </a:extLst>
          </p:cNvPr>
          <p:cNvSpPr txBox="1"/>
          <p:nvPr/>
        </p:nvSpPr>
        <p:spPr>
          <a:xfrm>
            <a:off x="1976827" y="6244512"/>
            <a:ext cx="980799" cy="276999"/>
          </a:xfrm>
          <a:prstGeom prst="rect">
            <a:avLst/>
          </a:prstGeom>
          <a:noFill/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my-doc.pdf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D47B0E2-3761-91D7-5AB5-A6B325358F57}"/>
              </a:ext>
            </a:extLst>
          </p:cNvPr>
          <p:cNvSpPr txBox="1"/>
          <p:nvPr/>
        </p:nvSpPr>
        <p:spPr>
          <a:xfrm>
            <a:off x="5993658" y="3617498"/>
            <a:ext cx="4751933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/home/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/documents/my-doc.pdf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C87FC27-C55F-92FC-E3BF-D9532912209F}"/>
              </a:ext>
            </a:extLst>
          </p:cNvPr>
          <p:cNvSpPr txBox="1"/>
          <p:nvPr/>
        </p:nvSpPr>
        <p:spPr>
          <a:xfrm>
            <a:off x="6025847" y="3225579"/>
            <a:ext cx="330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Absolute</a:t>
            </a:r>
            <a:r>
              <a:rPr lang="en-US" dirty="0"/>
              <a:t> path to my-doc.pdf: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002F622-2AB1-D83D-B793-783600BAF0A8}"/>
              </a:ext>
            </a:extLst>
          </p:cNvPr>
          <p:cNvSpPr txBox="1"/>
          <p:nvPr/>
        </p:nvSpPr>
        <p:spPr>
          <a:xfrm>
            <a:off x="5993658" y="4821042"/>
            <a:ext cx="4751933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documents/my-doc.pdf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298EE99-5FAA-8CCF-210B-E860CA92F0B0}"/>
              </a:ext>
            </a:extLst>
          </p:cNvPr>
          <p:cNvSpPr txBox="1"/>
          <p:nvPr/>
        </p:nvSpPr>
        <p:spPr>
          <a:xfrm>
            <a:off x="6025846" y="4429123"/>
            <a:ext cx="317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Relative</a:t>
            </a:r>
            <a:r>
              <a:rPr lang="en-US" dirty="0"/>
              <a:t> path to my-doc.pdf: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F3D0796-CFC8-2FEF-763C-AC757C8BBF94}"/>
              </a:ext>
            </a:extLst>
          </p:cNvPr>
          <p:cNvSpPr txBox="1"/>
          <p:nvPr/>
        </p:nvSpPr>
        <p:spPr>
          <a:xfrm>
            <a:off x="5993658" y="2036958"/>
            <a:ext cx="4751933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/home/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A158FB4-6E86-5A72-F5AE-BA065D4D2F51}"/>
              </a:ext>
            </a:extLst>
          </p:cNvPr>
          <p:cNvSpPr txBox="1"/>
          <p:nvPr/>
        </p:nvSpPr>
        <p:spPr>
          <a:xfrm>
            <a:off x="6025847" y="1645039"/>
            <a:ext cx="289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working directory:</a:t>
            </a:r>
          </a:p>
        </p:txBody>
      </p:sp>
    </p:spTree>
    <p:extLst>
      <p:ext uri="{BB962C8B-B14F-4D97-AF65-F5344CB8AC3E}">
        <p14:creationId xmlns:p14="http://schemas.microsoft.com/office/powerpoint/2010/main" val="42794453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A21BE-1399-E30C-45D7-B0C783164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63A89-E0D0-1452-CFCC-F5B58A744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Relative vs. absolute (full) paths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E46EC9D-E924-E737-7C46-5733B082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1126DF-4843-4B24-F179-0AF299F21DEF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8D77234-ED8E-E230-C0F0-CB17A2DCA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DD57E8F-BB3D-852A-78A1-25505B533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35663DF-D4C3-39C8-F58D-F77255FE0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43E2578-112D-0C29-6D85-3D0E0BBEF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B0D0247-042F-BEA5-9298-6A74096E8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07644D-58B0-852E-209C-894673B59CDC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94B5B5B-1F4C-A73E-4DB9-F1BE2D7C4A65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33FF482-7293-0460-FC57-591089AE66BE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CA46CF-8BA4-7384-069B-CCAE60D6A067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92D9FBE-53FD-10FD-855B-C733DE7DFFAA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F01B607-7F5B-9880-7CFC-5105AF4EB6C0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B589CD-24C4-6E4C-283C-440F09AC9D06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9FA30A-A915-3278-FD4D-9DFD0E894600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F88BF-0EDC-553F-CCD2-4FDA39B85EAC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6CBEA0D-7CF2-6136-D0F0-9D20BAFCF32E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BD06918-F8A9-0DFF-ACD4-4A0483EA50A6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27814F2-9B75-AA84-C70E-B22E430CAB5B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34CFF0-2E52-7749-A026-0188B29DAF61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E06A70-8C73-2136-C24B-7AB9508807F0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764F58-CA7E-797D-83FC-2C00B4463E37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3D3DF41-0D9F-31B2-D041-2DB4046DB0EB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96C13D2-0584-E9D9-F359-3264468FAB37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B3F69F8-058D-46FD-6A29-654DD1D80B65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C33D641-E566-5BC0-89A9-CED24B383EA6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D2450F-DC9F-5C66-56B0-84335CBA0CF1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A523E77-371B-C520-CC22-231BCD0CE559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D2F0966-0B0E-67A6-0F8E-4BA0A7E31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5C013D4-9D64-2ADC-D417-8CA0822F4D94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398F301-BABF-6042-D8A9-0255B1F34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1CF2DAB-EF13-59BA-57D9-48669F47D6ED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0D8FBEA-2EA2-E2BF-F75F-76CB3B53C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6004EC7-7EB8-B2BA-2C83-8E7AE47089CE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D506153-A3EE-0E84-42AC-7D9B159066D4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026A083-9B8D-B065-D4BA-CDA21BBD62C1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B071AD4-4FD7-4C85-A376-D10D30406CBE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82CC4A1-C339-2572-A9F2-F089D809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05F004F-1A46-A1AA-EB66-1FD0A8A22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4D32D7A-76DC-D0B4-2BAC-8031DAA4C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DAD3EF9-D275-7322-092C-09CA5E88DE41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0942A04-38FC-4B08-DD55-BD32B9BCA961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F81C8C4-B0DE-3C60-0C87-69FB473831CA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AF16B74-22B5-DB04-425A-AD4DE3A178BC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F0036F-AD80-D0F2-3018-16A518B11E34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60E7DB9-1020-795E-4B1C-F766616DA8C3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DF5CE1F-48EF-AA02-8D36-8845C04E1B00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A024C9A-0F0E-E26C-0BB7-BD607F309B51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68A21AF-4ED4-5135-ADEE-91C3E6C639C3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13BA6B1-F413-F747-8218-25C69BC3706A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E39E5D8-DF71-A05F-F66F-E144195D6005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3C81E01-0BEC-3429-03C8-E5BC4E6668DF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4B9CACD-DB52-49CD-778F-099F5D0B3EFF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57A0497-DD77-F999-0176-54DB9F1C7AAE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1909C99-358E-A87E-CE2C-6973E37F5FD9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AF95862-E57C-C490-8486-375B22D652CF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DE80527-C003-48E1-1CAE-F1B5F8927367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C67DD5F-4E97-C47E-EA3D-116BC7E67910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FBC3176-E3F6-7AB5-0F95-36DEF538A7EE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30978EA-5456-99FE-0B1C-5F32135CE9BA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8C4E37E-20E4-5B9C-9FC1-668354913EA4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4DEA652F-239A-CC41-695E-8C0666278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44B1CEF-11C5-D810-7537-A4CF8A41D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F74B302-BE49-15A3-EEC3-6D3242ABE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FDF2D1D-F095-F885-0139-34C7675E8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A10C57D-CF26-C8FA-4C1F-5A729D514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190BEC6-1C1D-11D8-6F41-E1658FFD22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FC6B0BC-8BBC-0790-DA0B-DB9CCDCF8F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BA6CCCE-4DFE-CFAC-5893-94DC00764F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7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2269963-54F0-25F5-7DC2-2BB9DC541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432715-5F1E-D134-9DC4-C7F60CC9A856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A7D8652-0064-0EBD-2B61-445364222084}"/>
              </a:ext>
            </a:extLst>
          </p:cNvPr>
          <p:cNvSpPr/>
          <p:nvPr/>
        </p:nvSpPr>
        <p:spPr>
          <a:xfrm>
            <a:off x="726860" y="5068040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5621649-C9BF-905E-FEBE-0677C7DF69D0}"/>
              </a:ext>
            </a:extLst>
          </p:cNvPr>
          <p:cNvSpPr txBox="1"/>
          <p:nvPr/>
        </p:nvSpPr>
        <p:spPr>
          <a:xfrm>
            <a:off x="1976827" y="6244512"/>
            <a:ext cx="980799" cy="276999"/>
          </a:xfrm>
          <a:prstGeom prst="rect">
            <a:avLst/>
          </a:prstGeom>
          <a:noFill/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my-doc.pdf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C8192E7-707C-003A-802B-3797BA52889C}"/>
              </a:ext>
            </a:extLst>
          </p:cNvPr>
          <p:cNvSpPr txBox="1"/>
          <p:nvPr/>
        </p:nvSpPr>
        <p:spPr>
          <a:xfrm>
            <a:off x="5993658" y="2036958"/>
            <a:ext cx="4751933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/home/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/Desktop/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B58B869-6C17-49CB-517A-8A989665CD6E}"/>
              </a:ext>
            </a:extLst>
          </p:cNvPr>
          <p:cNvSpPr txBox="1"/>
          <p:nvPr/>
        </p:nvSpPr>
        <p:spPr>
          <a:xfrm>
            <a:off x="6025847" y="1645039"/>
            <a:ext cx="289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working directory:</a:t>
            </a:r>
          </a:p>
        </p:txBody>
      </p:sp>
    </p:spTree>
    <p:extLst>
      <p:ext uri="{BB962C8B-B14F-4D97-AF65-F5344CB8AC3E}">
        <p14:creationId xmlns:p14="http://schemas.microsoft.com/office/powerpoint/2010/main" val="19833897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173D0-C590-D868-3D0D-2484B1501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34BB6-F4CF-A728-6FC5-F58ED1DA5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Relative vs. absolute (full) paths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8E1C8A7-820E-8787-A762-F6F8D75D8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FC0EC1-DB56-F539-88BD-D9C503EA8017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3A91FDE-4C2A-C1ED-3F75-3FA773922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A3F201F-E7C0-5B6C-5540-81390D35E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9C69C62-74F9-8979-951E-174D8574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02BA8E3-E560-1DB7-A562-D577A0C48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9920338-3953-A9DE-FECE-3D87EE4B2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CA8744-FFE8-171F-B1C0-BF1755B84AD9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2DFC1-72B8-D84E-1046-F7BA57025F17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6F09E2-81FA-EAE5-65C3-6355D69E5954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A8BE73-45E5-82AE-10BB-AF6CF18EB4BF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73AAE6-2E98-48C5-1478-A257F1035D46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2860A23-BC0B-28BA-18E5-C1AD4E8A549B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64135A-C1A2-E4A5-B327-B33485B05856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CEB71A-294F-6DB7-8BCC-12F4723965AE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858B22-5009-1EC7-27C4-52CA4F3034BF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D09209-DFBE-F5F7-20F9-C6244D847873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78F1A9C-5A6C-65B4-B56E-77913B966DD0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4CF3F6-7629-88A1-B97E-70E2963592BF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65EAEF-E68C-904B-252A-144F1284F57D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392199E-60B4-8A96-2E68-912793264F8B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A7ABA64-B024-E71A-FB15-1E77E6ED832E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F22620-25BC-5E7D-2475-E3C4B6C8FEA3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96F1ED-0ACD-68F1-0564-F04552EFB971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EB06B1B-C489-F700-82E4-98B7DA14F882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577555-4E03-D9FA-4067-EBD9EA3303DD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220F07-A71F-9BFD-B00C-14B2687487B8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8FA5F52-B957-3613-1EAA-920100AA1A75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28EE6F3-29B7-3578-71EA-91717F507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AE3EF30-C69C-DFA7-DB8F-07559F2E06B9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E21E33D-10BF-AFB1-0451-15BE38924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12EACF4-6BF0-C7A7-D219-E848908EAA3E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A2FF8CB-27AC-D729-BAAB-AD4F2A0D7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A3B68F2-3D81-B12B-3056-65E64383AA12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7B5E0E3-4101-1451-705D-D4680AC807C9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5983F89-915F-8D6B-B978-42AED1F362E5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D7D4E0E-6A76-D8A9-D09C-422D5F499249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2A530C3-18EE-2BC7-A37D-E02F3D6A4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3198B20-C28A-39D0-806E-8A2EBEB56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120B9C8-E3EB-147E-95EA-8F6BF6D08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E25B188-384B-1B45-4AE0-7083C2A86BDB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8457D87-E08E-E9D0-D827-E24DC83D6345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2919539-0F48-A9B8-8770-0CDAC8B9D2D2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58EE889-CD54-DA2D-8476-FFA9EA033427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BDBC543-FAAD-E8D0-7505-EEB7784E350E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6C39E46-92EC-AADC-8E2F-88911E9604BC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9234DE6-9ED7-E5A4-6EB4-31CB68869093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CBEE544-487C-8FFC-6094-A97FC6D99955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B604E25-37BD-082B-5F7A-7791A841A64F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2D33FC2-91E3-B77A-7857-6F407D494D18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135DC1A-5374-FEF9-7CC2-68C5307ACDAE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64C8475-D80C-FFE1-26C8-68B95D2766E7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FE3F2FD-8F61-790C-2B6E-7A46FD5E7B95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98E9BE8-DC1E-48E1-0177-2A334E5785F9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BC75B04-C1B8-90E6-2FFB-EDD9E062EE3F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284841E-5CC7-AF34-D4A1-B8F87E42C719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781E7D1-6AD8-6762-5925-04314D754004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ED97BBB-DD8F-A431-A26D-9947F91D8C11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D447E38-379E-CFA4-0EA0-390B77AFC11C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2C22083-FB00-274B-06F6-CD5090F39D69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E8D9B9A-A902-F407-9E3D-BF6A739937DD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189C28E5-09BD-85F9-75A1-E001E8386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84C2DF0-1A08-CB55-3496-F6784A193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99C2ED0-A12B-D6AB-07FE-4FEE56FF6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26EDEC0-6924-BCAD-15B1-4852EF2AF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7364FED-6626-C6E5-70F8-0876EBF06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227A24A-4184-9B33-166F-ECEB0B87C4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DCE0558-9A36-F717-7435-CF0F5C5F51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49C337B-6ECE-F803-02D1-2E21AB814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7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C7B19F9-91F3-F834-E886-9263E5C57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0FC226-C9A9-0ADB-5455-272931F6B255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015AE73-2BD0-354E-B921-6943ACEF2680}"/>
              </a:ext>
            </a:extLst>
          </p:cNvPr>
          <p:cNvSpPr/>
          <p:nvPr/>
        </p:nvSpPr>
        <p:spPr>
          <a:xfrm>
            <a:off x="726860" y="5068040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EFE3E26-F590-2509-FCD2-C6615D7AFC35}"/>
              </a:ext>
            </a:extLst>
          </p:cNvPr>
          <p:cNvSpPr txBox="1"/>
          <p:nvPr/>
        </p:nvSpPr>
        <p:spPr>
          <a:xfrm>
            <a:off x="1976827" y="6244512"/>
            <a:ext cx="980799" cy="276999"/>
          </a:xfrm>
          <a:prstGeom prst="rect">
            <a:avLst/>
          </a:prstGeom>
          <a:noFill/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my-doc.pdf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00CEE4B-0038-4A96-1A5C-B59150558674}"/>
              </a:ext>
            </a:extLst>
          </p:cNvPr>
          <p:cNvSpPr txBox="1"/>
          <p:nvPr/>
        </p:nvSpPr>
        <p:spPr>
          <a:xfrm>
            <a:off x="5993658" y="3617498"/>
            <a:ext cx="4751933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/home/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/documents/my-doc.pdf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582570F-2C41-D842-389A-CCBBF973BCF0}"/>
              </a:ext>
            </a:extLst>
          </p:cNvPr>
          <p:cNvSpPr txBox="1"/>
          <p:nvPr/>
        </p:nvSpPr>
        <p:spPr>
          <a:xfrm>
            <a:off x="6025847" y="3225579"/>
            <a:ext cx="330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Absolute</a:t>
            </a:r>
            <a:r>
              <a:rPr lang="en-US" dirty="0"/>
              <a:t> path to my-doc.pdf: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9A69841-F3AB-B8BD-9A31-9BE22B9E36D5}"/>
              </a:ext>
            </a:extLst>
          </p:cNvPr>
          <p:cNvSpPr txBox="1"/>
          <p:nvPr/>
        </p:nvSpPr>
        <p:spPr>
          <a:xfrm>
            <a:off x="5993658" y="2036958"/>
            <a:ext cx="4751933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/home/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/Desktop/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E7BE6BB-D61E-84AF-8B7C-318A8BF7E697}"/>
              </a:ext>
            </a:extLst>
          </p:cNvPr>
          <p:cNvSpPr txBox="1"/>
          <p:nvPr/>
        </p:nvSpPr>
        <p:spPr>
          <a:xfrm>
            <a:off x="6025847" y="1645039"/>
            <a:ext cx="289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working directory:</a:t>
            </a:r>
          </a:p>
        </p:txBody>
      </p:sp>
    </p:spTree>
    <p:extLst>
      <p:ext uri="{BB962C8B-B14F-4D97-AF65-F5344CB8AC3E}">
        <p14:creationId xmlns:p14="http://schemas.microsoft.com/office/powerpoint/2010/main" val="2079480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21B9B-20CB-E9D5-9FA4-81EF6127B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row: Right 30">
            <a:extLst>
              <a:ext uri="{FF2B5EF4-FFF2-40B4-BE49-F238E27FC236}">
                <a16:creationId xmlns:a16="http://schemas.microsoft.com/office/drawing/2014/main" id="{5B8C82F9-0160-3450-CB1F-D74A9A5AAD2E}"/>
              </a:ext>
            </a:extLst>
          </p:cNvPr>
          <p:cNvSpPr/>
          <p:nvPr/>
        </p:nvSpPr>
        <p:spPr>
          <a:xfrm>
            <a:off x="1953028" y="3632681"/>
            <a:ext cx="3273303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8B192-8253-36BA-EB50-2AA8F1D15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00" y="2745208"/>
            <a:ext cx="1946564" cy="1946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63BFF5-D172-9E4E-4101-552493ABA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3" y="122185"/>
            <a:ext cx="10515600" cy="1325563"/>
          </a:xfrm>
        </p:spPr>
        <p:txBody>
          <a:bodyPr/>
          <a:lstStyle/>
          <a:p>
            <a:r>
              <a:rPr lang="en-US" dirty="0"/>
              <a:t>How is information stored on a computer?</a:t>
            </a:r>
          </a:p>
        </p:txBody>
      </p:sp>
      <p:pic>
        <p:nvPicPr>
          <p:cNvPr id="1026" name="Picture 2" descr="Why Do Computers Use 1s and 0s? Binary and Transistors Explained.">
            <a:extLst>
              <a:ext uri="{FF2B5EF4-FFF2-40B4-BE49-F238E27FC236}">
                <a16:creationId xmlns:a16="http://schemas.microsoft.com/office/drawing/2014/main" id="{B438C555-D4D3-287B-8C75-6C987B640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52" b="-45156"/>
          <a:stretch>
            <a:fillRect/>
          </a:stretch>
        </p:blipFill>
        <p:spPr bwMode="auto">
          <a:xfrm>
            <a:off x="1" y="3506822"/>
            <a:ext cx="1946564" cy="111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3E747-8783-5DE8-FDE6-0E60867AB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2309106"/>
            <a:ext cx="700584" cy="700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3A7E37-7DDB-4873-CD04-51BA2F227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1514884"/>
            <a:ext cx="700584" cy="7005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46874E-03F1-4D3D-49D9-15C264B44A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3897550"/>
            <a:ext cx="700584" cy="700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62B822-3C5E-63A9-800C-0E2886B94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3103328"/>
            <a:ext cx="700584" cy="700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0D1E3B-6811-3F34-893E-27CA2BD923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30" y="4691772"/>
            <a:ext cx="700584" cy="7005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809C6E-69B0-B01E-87EA-618406B341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30" y="5485994"/>
            <a:ext cx="716007" cy="71600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F3F6123-001E-D9F4-4AA7-2BD6923ACA34}"/>
              </a:ext>
            </a:extLst>
          </p:cNvPr>
          <p:cNvSpPr txBox="1"/>
          <p:nvPr/>
        </p:nvSpPr>
        <p:spPr>
          <a:xfrm>
            <a:off x="2856143" y="4507106"/>
            <a:ext cx="108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Encoding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12B739-6FCD-DCF5-178C-5853989432E1}"/>
              </a:ext>
            </a:extLst>
          </p:cNvPr>
          <p:cNvSpPr txBox="1"/>
          <p:nvPr/>
        </p:nvSpPr>
        <p:spPr>
          <a:xfrm>
            <a:off x="5145719" y="6315256"/>
            <a:ext cx="880005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1C67BB-41BF-5FEC-D2DC-EC9587EBAEAC}"/>
              </a:ext>
            </a:extLst>
          </p:cNvPr>
          <p:cNvSpPr txBox="1"/>
          <p:nvPr/>
        </p:nvSpPr>
        <p:spPr>
          <a:xfrm>
            <a:off x="533280" y="4332990"/>
            <a:ext cx="880005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Binary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CF9DEB3-EE00-F67B-D040-7CDFC89032A8}"/>
              </a:ext>
            </a:extLst>
          </p:cNvPr>
          <p:cNvCxnSpPr>
            <a:stCxn id="9" idx="3"/>
          </p:cNvCxnSpPr>
          <p:nvPr/>
        </p:nvCxnSpPr>
        <p:spPr>
          <a:xfrm>
            <a:off x="5926915" y="1865177"/>
            <a:ext cx="1320800" cy="132887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CA1756-A808-72FD-BC4E-247E2DF34795}"/>
              </a:ext>
            </a:extLst>
          </p:cNvPr>
          <p:cNvCxnSpPr>
            <a:stCxn id="7" idx="3"/>
          </p:cNvCxnSpPr>
          <p:nvPr/>
        </p:nvCxnSpPr>
        <p:spPr>
          <a:xfrm>
            <a:off x="5926915" y="2659399"/>
            <a:ext cx="1242235" cy="84742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4949135-CF13-A401-A60D-CEB330BC3DA1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5926915" y="3453621"/>
            <a:ext cx="1165618" cy="26486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5A70900-9C7C-93DB-8507-5561C4060C8B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5926915" y="3982974"/>
            <a:ext cx="1165618" cy="26486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FBADB7F-EEF3-C0DC-58AB-565389E89538}"/>
              </a:ext>
            </a:extLst>
          </p:cNvPr>
          <p:cNvCxnSpPr>
            <a:stCxn id="15" idx="3"/>
          </p:cNvCxnSpPr>
          <p:nvPr/>
        </p:nvCxnSpPr>
        <p:spPr>
          <a:xfrm flipV="1">
            <a:off x="5936014" y="4238995"/>
            <a:ext cx="1233136" cy="80307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8BEABFF-8F82-1D13-C95B-8F6CC457882E}"/>
              </a:ext>
            </a:extLst>
          </p:cNvPr>
          <p:cNvCxnSpPr>
            <a:stCxn id="17" idx="3"/>
          </p:cNvCxnSpPr>
          <p:nvPr/>
        </p:nvCxnSpPr>
        <p:spPr>
          <a:xfrm flipV="1">
            <a:off x="5951437" y="4507106"/>
            <a:ext cx="1465363" cy="133689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89542AC-5269-9BC8-0FFE-98BF59FBA840}"/>
              </a:ext>
            </a:extLst>
          </p:cNvPr>
          <p:cNvSpPr txBox="1"/>
          <p:nvPr/>
        </p:nvSpPr>
        <p:spPr>
          <a:xfrm rot="2714146">
            <a:off x="6276066" y="2315773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Winamp</a:t>
            </a:r>
            <a:endParaRPr lang="en-US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662D01-4E64-754D-E63A-E086E1C4263E}"/>
              </a:ext>
            </a:extLst>
          </p:cNvPr>
          <p:cNvSpPr txBox="1"/>
          <p:nvPr/>
        </p:nvSpPr>
        <p:spPr>
          <a:xfrm rot="2057516">
            <a:off x="6157897" y="2827331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VLC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E060999-B3F4-26E6-9EA0-1CADF44F4D52}"/>
              </a:ext>
            </a:extLst>
          </p:cNvPr>
          <p:cNvSpPr txBox="1"/>
          <p:nvPr/>
        </p:nvSpPr>
        <p:spPr>
          <a:xfrm rot="773838">
            <a:off x="6115242" y="3344333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Notepad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857E2F-7A9D-2958-1A33-321FD8642C6B}"/>
              </a:ext>
            </a:extLst>
          </p:cNvPr>
          <p:cNvSpPr txBox="1"/>
          <p:nvPr/>
        </p:nvSpPr>
        <p:spPr>
          <a:xfrm rot="20762183">
            <a:off x="6048786" y="3884373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Acrobat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CEFEE46-54FB-08DE-B966-83AD96C54886}"/>
              </a:ext>
            </a:extLst>
          </p:cNvPr>
          <p:cNvSpPr txBox="1"/>
          <p:nvPr/>
        </p:nvSpPr>
        <p:spPr>
          <a:xfrm rot="19560163">
            <a:off x="6103630" y="4414832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Paint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BB8CAD0-2A3A-3BDE-C6F4-1EE586BAF65E}"/>
              </a:ext>
            </a:extLst>
          </p:cNvPr>
          <p:cNvSpPr txBox="1"/>
          <p:nvPr/>
        </p:nvSpPr>
        <p:spPr>
          <a:xfrm rot="19059206">
            <a:off x="6284531" y="4907554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27700813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4F3B9-4657-203F-2CE3-48E4FB644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E63D4-FCAE-3A2E-545E-3E90C98C7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Relative vs. absolute (full) paths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DB2C85D-001F-30F7-444B-9617FC836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A210F7-0FF6-1923-E543-D8DE3DD75FA7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2EDA540-F4B3-2019-4E06-2812FC574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7F5FF56-7834-63C8-910F-7C2F2272A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0D80A96-5F1E-4508-12A2-4690F6C17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A7F934D-9C86-A330-3FBC-63AF3A351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EBD6E5E-4458-9CE9-BB21-91643482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6D82F9-196B-A065-46E8-0837DAA45D61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528473-DB75-0D97-6D03-50DF4682BA87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5630AF-14D8-63A4-9DCF-99F2D1B0EEBE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5BCA9-78E0-36C9-8A97-8DB1439C8526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825399-4F8E-CA4C-357F-6449D535DD0A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20C0F7A-B0B4-F87C-02FA-CBAF611932DA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4C1F30-F2C5-ADB2-58F2-AA380ECB3E06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0F6A2A-90CF-F7A4-B078-FAA2C4BBA2A4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E86C44-2773-AA5A-24C1-086A177F7E49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CC0F10-575E-3DEC-5B7D-8F7AB725DE4E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98ECA3-3512-50A4-B92F-101E6A6F307C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6920BE7-2964-6E1D-BB24-C87F1F5ABF9A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4BA9A3-2E8E-BF99-1274-7E040F234CE5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222E1AD-A4B6-0F09-D39D-264625DD2787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F354A04-41C9-F0B5-5748-C0B58F3962F2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C4777A-4B9F-6CBE-7D13-8AF6D98BC8A4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39EBE5-C755-40AE-D64D-2993B47522D4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F27F573-0E37-9E9F-645F-308DB0F09148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4F25BD9-B744-88C1-E934-B54CA1AAB560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EA1F7D9-896C-7E51-18C8-4428CD88164F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8D3C98-4C47-E157-2E08-D0E7F76F4545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FDA1E1B-48C4-692B-ADF8-6F75EBA64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36CD9E3-30B2-4CE7-D7B6-70744EFB7DB5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F1300C8-0349-0790-1FF7-12326277B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1314966-81D5-1CE0-5CFB-8876FBF5EA0B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8A4EE83-B7FA-647A-9466-BEACE566E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2B787A4-E7D9-D2D1-BE88-3846F12E9B75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6D1D72-E2F6-A9BF-F800-F7C65C9A496F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CC26366-6DE0-19A0-F19D-F68713739B53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7071B9C-6BA5-7A9B-F733-E96C82DCDBD4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D1DBDA5-36E2-18F0-30B0-7150BFEC8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C8A0313-F8AE-B4D0-4C55-D09F5734D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AA40065-8F67-2CE1-5909-DFB0B0E8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4494979-D7F5-2C12-52F3-90B42786B679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3076965-37DD-5A48-6296-797FCD76D01D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A92260A-81E2-A7A1-6FD2-AEAE4EC3E653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9E1BCC4-5A69-E74F-85CB-3EEC1DDC527C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4DF3B7-9338-25AD-427E-854F06505B71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8594EF-A2BD-69ED-96CC-B5B872C3D5EE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1D13141-88EA-83B8-C333-22695BCC9D77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9017176-5455-B63B-7283-D6AAF1EE6A80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7A4086D-AB9A-1666-7B09-DC7994C63CA1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5BE19C7-CE8E-33F2-4164-A323BFE5442E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34CCB0F-FEB9-5D27-4A0F-92450F8763B0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F7A1AD9-EF9B-8196-5963-E0ED84EC2E86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54F3765-0B2C-B4BB-8039-059E74F2AEDA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D481AE4-4307-689E-00DA-E8A1825B9B04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F3F8AAE-3D4E-2650-9A1B-7B0FC24990E3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8A416EC-A021-C222-7C01-4A94E4486988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D62EC75-B5A6-E23A-1983-68DC50D6621A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6B11AF2-2E83-6A31-A57C-B47124E32AB2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8DFD9C0-994F-EA9C-248F-275671EFC5CD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BDCB9F6-D112-6108-FD04-2B7D07A9FBC2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83EC0E9-D35E-FDC8-B258-00C73A80FE7F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06E378A9-4A9D-0E7B-5A74-67537C257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8BC52CC-C0D6-FAF5-FD23-361AA40C9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1EF6E1A-9E25-E7AB-15A8-2C1026963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12A7EE7-F2D0-8E10-D12C-C5F1AFBC7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E46A2D0-1926-D81E-3B50-4AA4047A37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1C7B6E1-4F25-A6B0-B636-07D86F7176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F1BD2D5-3691-58C3-E3A8-891DD5A71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45BB6C9-B0CF-A5B6-2734-C7182E4E6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7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726345C-9A72-C1AE-6639-2C54DFF1D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2BE931-F11D-640E-BCFA-929ADD5D451F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8D8B2D-F17A-E116-645F-CF557879BDC6}"/>
              </a:ext>
            </a:extLst>
          </p:cNvPr>
          <p:cNvSpPr/>
          <p:nvPr/>
        </p:nvSpPr>
        <p:spPr>
          <a:xfrm>
            <a:off x="726860" y="5068040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D050DC8-1275-1943-870C-78B4C871B742}"/>
              </a:ext>
            </a:extLst>
          </p:cNvPr>
          <p:cNvSpPr txBox="1"/>
          <p:nvPr/>
        </p:nvSpPr>
        <p:spPr>
          <a:xfrm>
            <a:off x="1976827" y="6244512"/>
            <a:ext cx="980799" cy="276999"/>
          </a:xfrm>
          <a:prstGeom prst="rect">
            <a:avLst/>
          </a:prstGeom>
          <a:noFill/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my-doc.pdf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CDCD0E5-2AA5-9FDB-737E-48A69DD8A4BC}"/>
              </a:ext>
            </a:extLst>
          </p:cNvPr>
          <p:cNvSpPr txBox="1"/>
          <p:nvPr/>
        </p:nvSpPr>
        <p:spPr>
          <a:xfrm>
            <a:off x="5993658" y="3617498"/>
            <a:ext cx="4751933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/home/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/documents/my-doc.pdf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CD58AE-972B-5D89-50BC-F52920CECAA4}"/>
              </a:ext>
            </a:extLst>
          </p:cNvPr>
          <p:cNvSpPr txBox="1"/>
          <p:nvPr/>
        </p:nvSpPr>
        <p:spPr>
          <a:xfrm>
            <a:off x="6025847" y="3225579"/>
            <a:ext cx="330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Absolute</a:t>
            </a:r>
            <a:r>
              <a:rPr lang="en-US" dirty="0"/>
              <a:t> path to my-doc.pdf: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AD31DC1-99C8-0220-E13A-A6F90698EA4A}"/>
              </a:ext>
            </a:extLst>
          </p:cNvPr>
          <p:cNvSpPr txBox="1"/>
          <p:nvPr/>
        </p:nvSpPr>
        <p:spPr>
          <a:xfrm>
            <a:off x="5993658" y="4821042"/>
            <a:ext cx="4751933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../documents/my-doc.pdf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434516C-E5B5-3A9C-243E-219C84D331E9}"/>
              </a:ext>
            </a:extLst>
          </p:cNvPr>
          <p:cNvSpPr txBox="1"/>
          <p:nvPr/>
        </p:nvSpPr>
        <p:spPr>
          <a:xfrm>
            <a:off x="6025846" y="4429123"/>
            <a:ext cx="317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Relative</a:t>
            </a:r>
            <a:r>
              <a:rPr lang="en-US" dirty="0"/>
              <a:t> path to my-doc.pdf: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6EBB67D-67DF-D85A-A917-07B34CE51BBB}"/>
              </a:ext>
            </a:extLst>
          </p:cNvPr>
          <p:cNvSpPr txBox="1"/>
          <p:nvPr/>
        </p:nvSpPr>
        <p:spPr>
          <a:xfrm>
            <a:off x="5993658" y="2036958"/>
            <a:ext cx="4751933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/home/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/Desktop/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9D0908A-4FEC-BC34-A558-69BEF0AA52CA}"/>
              </a:ext>
            </a:extLst>
          </p:cNvPr>
          <p:cNvSpPr txBox="1"/>
          <p:nvPr/>
        </p:nvSpPr>
        <p:spPr>
          <a:xfrm>
            <a:off x="6025847" y="1645039"/>
            <a:ext cx="289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working directory:</a:t>
            </a:r>
          </a:p>
        </p:txBody>
      </p:sp>
    </p:spTree>
    <p:extLst>
      <p:ext uri="{BB962C8B-B14F-4D97-AF65-F5344CB8AC3E}">
        <p14:creationId xmlns:p14="http://schemas.microsoft.com/office/powerpoint/2010/main" val="26077180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CA885-746B-8E5A-D1AA-F0964EFC8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CECB8-D311-2147-315E-C5FB6A486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Relative vs. absolute (full) paths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142A435-B16A-5A36-FA92-A119DE915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628C18-AE82-5E8A-C67A-967BD7A6663D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D9B3DF7-B835-DF67-C907-C5AADCF35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79745AE-EC1E-0A6A-AFD5-90CDD01F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5F48D9A-7689-FB23-FC72-519615715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6B6C1CC-68A5-A1F4-A1FF-FDFC1FFC7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FB757CE-7D3C-785A-80BF-F75C82790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872309-80ED-100F-2DA7-067232D11250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3B7414-B4BD-7682-B588-2233528C5C9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17CA3D-A92F-3FD6-9303-5D3FC9783D79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1FFD42-1758-DBCD-13A3-FF8936A9A75E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BF3C7E-DE8D-EE56-1F83-E21D2054880D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5B236A2-C2F0-86C8-F644-51F322B61A09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AE10DC-DC4B-B16D-F418-C8E0BB1B22E9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1BE673-421E-F747-FE67-14A35A554E90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58A9BA-B06E-FFC6-F397-5E89C5F3B546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66B39D-8EA7-D47A-AA1A-C09692A1E010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B1EBD0-A120-B59F-E4DE-ECF559EF7EE0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F73FF2D-4BBE-A8E7-8699-7FA154AB53B1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C518AA-D2FA-04CC-6796-381522865850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11835F-3B9A-01A1-052B-72D2971A72B4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B4C5F7D-6659-C81B-C748-66756A77E081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80618F-EA09-BB82-0F77-6B37DB028BF9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1BF3A7-488F-FEF7-BAAC-280CFEF98F2B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AE3AD4F-6090-70BB-9205-B3579348397C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222FD9-1D97-6181-B3E2-B5A18472CED7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1B0F030-FC39-B7D8-6E0E-5B8B83DB9B98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914D249-F5B5-2761-394B-7ED5D7DE13C3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938EAAE-695F-2498-1CA9-415D8BEB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4F1D0FA-0672-3B52-1B1C-85628F33C1BF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CBA751D-2A9D-52B3-FFF1-011C25991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22ABB52-4FCC-83C2-700A-52D6BE2B6BA3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E5EDA10-0FE0-EB0A-3DD2-25CDEE37A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529D904-48C4-203E-1F43-47A4F8C242B1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F1E7438-8EC3-3972-3DAE-E94DC393FB84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1420ADC-5876-9FF0-E919-CF835B061DB2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6CE75A0-29A3-6F38-8146-087579C06CA6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DC5DA58-6D03-83BC-FDFC-42DA154B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CECD24D-621E-A233-27EE-2737069D7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97D23BD-E723-0F3E-A8FB-D1A969554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77C3CA2-A76F-E218-3485-149EA9098510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1DD3E0F-D5B6-98E7-B5AF-90AC5FF230BE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59A3A06-67FF-C9C0-2125-6440C9343012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E1D47E8-E1CC-787D-DAC3-85C3EFFED333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D4045E-3C76-6C92-A2D8-BF3443A1F433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C3EE5E-C543-BB64-CB22-931F9B020ABD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70AEE7C-86B9-ACD8-D171-6EBF75F73DED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F9630DB-18F2-F6C6-6931-89C4266029E4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BD40CCA-28FF-58D3-84BE-94539D480120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3B4E449-29C1-C301-1356-B8C71013A015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8C29B98-A1E1-AA19-0535-7E02DBF2BCFF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0EF678E-768A-8E43-0608-4D7607EF4AE3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45B92A7-938A-8F90-45F1-08E684C85804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4AA0921-8830-C150-71AE-E9023F9CC060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2082D52-1EE6-7911-B941-30AD40659694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73B22AF-1F7E-7921-12EB-B85A22EB4C47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0212D1F-5AED-1356-1492-31E7C2D42692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CB56FFF-0C56-8482-9E89-D3CC220F5451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5A21806-0E55-6C09-CB74-1DD90C507105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9DF8A09-F616-74AF-BFEC-9302A441A810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1A5B55F-ED48-2538-168D-4BF727FBC2BD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87E36D9B-4A41-6470-0665-883F45C80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54DFE37-67F7-163B-9050-3886EF672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88C86BD-EDD2-6CA0-EC9E-5402C818C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E701611-B184-8BE5-5873-8CB1A5AE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E7CC95F-DAA7-4BA0-F10B-2C46B57C8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F5B719D-1EC1-242C-43BD-4557C4765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1B0C2D0-0815-E153-B0C5-D2FE1777B3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4E81394-2F7F-E234-E8FC-12CB70671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7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AA69D34-1EEB-EFC6-2D5B-1505173EB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F138E2-3821-FEF4-E0FE-B944E9D6CDAC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D02659-7DDA-ED2A-B64D-97E37D15F1C1}"/>
              </a:ext>
            </a:extLst>
          </p:cNvPr>
          <p:cNvSpPr/>
          <p:nvPr/>
        </p:nvSpPr>
        <p:spPr>
          <a:xfrm>
            <a:off x="726860" y="5068040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21579E2-D2B4-D224-0D94-B8D0BE94A32D}"/>
              </a:ext>
            </a:extLst>
          </p:cNvPr>
          <p:cNvSpPr txBox="1"/>
          <p:nvPr/>
        </p:nvSpPr>
        <p:spPr>
          <a:xfrm>
            <a:off x="1976827" y="6244512"/>
            <a:ext cx="980799" cy="276999"/>
          </a:xfrm>
          <a:prstGeom prst="rect">
            <a:avLst/>
          </a:prstGeom>
          <a:noFill/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my-doc.pdf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5862DC2-40BA-280F-0C0E-A02AAC59A0E2}"/>
              </a:ext>
            </a:extLst>
          </p:cNvPr>
          <p:cNvSpPr txBox="1"/>
          <p:nvPr/>
        </p:nvSpPr>
        <p:spPr>
          <a:xfrm>
            <a:off x="5993658" y="3617498"/>
            <a:ext cx="4751933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/home/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/documents/my-doc.pdf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0CE067D-CF23-C1EF-0949-CB9FF149CD5B}"/>
              </a:ext>
            </a:extLst>
          </p:cNvPr>
          <p:cNvSpPr txBox="1"/>
          <p:nvPr/>
        </p:nvSpPr>
        <p:spPr>
          <a:xfrm>
            <a:off x="6025847" y="3225579"/>
            <a:ext cx="330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Absolute</a:t>
            </a:r>
            <a:r>
              <a:rPr lang="en-US" dirty="0"/>
              <a:t> path to my-doc.pdf: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AC59B4C-5916-610B-FDF8-BEDAE65DCF59}"/>
              </a:ext>
            </a:extLst>
          </p:cNvPr>
          <p:cNvSpPr txBox="1"/>
          <p:nvPr/>
        </p:nvSpPr>
        <p:spPr>
          <a:xfrm>
            <a:off x="5993658" y="4821042"/>
            <a:ext cx="4751933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../documents/my-doc.pdf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88D2939-D859-E022-542E-13B641B124B7}"/>
              </a:ext>
            </a:extLst>
          </p:cNvPr>
          <p:cNvSpPr txBox="1"/>
          <p:nvPr/>
        </p:nvSpPr>
        <p:spPr>
          <a:xfrm>
            <a:off x="6025846" y="4429123"/>
            <a:ext cx="317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Relative</a:t>
            </a:r>
            <a:r>
              <a:rPr lang="en-US" dirty="0"/>
              <a:t> path to my-doc.pdf: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F797618-8B96-AF93-B36B-694D40DE1DD7}"/>
              </a:ext>
            </a:extLst>
          </p:cNvPr>
          <p:cNvSpPr txBox="1"/>
          <p:nvPr/>
        </p:nvSpPr>
        <p:spPr>
          <a:xfrm>
            <a:off x="5993658" y="2036958"/>
            <a:ext cx="4751933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/home/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/Desktop/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07E20AE-55CA-69EB-A4C3-1902DD4D98C0}"/>
              </a:ext>
            </a:extLst>
          </p:cNvPr>
          <p:cNvSpPr txBox="1"/>
          <p:nvPr/>
        </p:nvSpPr>
        <p:spPr>
          <a:xfrm>
            <a:off x="6025847" y="1645039"/>
            <a:ext cx="289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working directory: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5501AA9-7C86-BBE7-F045-D189C3723394}"/>
              </a:ext>
            </a:extLst>
          </p:cNvPr>
          <p:cNvSpPr txBox="1"/>
          <p:nvPr/>
        </p:nvSpPr>
        <p:spPr>
          <a:xfrm>
            <a:off x="1534183" y="4641729"/>
            <a:ext cx="309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..</a:t>
            </a:r>
            <a:endParaRPr lang="en-US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12F5B5B-2A5E-4BAC-7DA4-18FDFB84DDF9}"/>
              </a:ext>
            </a:extLst>
          </p:cNvPr>
          <p:cNvSpPr txBox="1"/>
          <p:nvPr/>
        </p:nvSpPr>
        <p:spPr>
          <a:xfrm>
            <a:off x="6713069" y="5799204"/>
            <a:ext cx="3163310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 </a:t>
            </a:r>
            <a:r>
              <a:rPr lang="en-US" b="1" dirty="0">
                <a:latin typeface="Consolas" panose="020B0609020204030204" pitchFamily="49" charset="0"/>
                <a:ea typeface="Source Sans Pro" panose="020B0503030403020204" pitchFamily="34" charset="0"/>
              </a:rPr>
              <a:t>..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to move up the directory tree</a:t>
            </a:r>
            <a:endParaRPr lang="en-US" b="1" dirty="0">
              <a:latin typeface="Consolas" panose="020B0609020204030204" pitchFamily="49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0407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56CCC-1A8A-8555-FD00-04C997522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ADE39-DD03-4869-147E-C615B5FD8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We use the change directory command, </a:t>
            </a:r>
            <a:r>
              <a:rPr lang="en-US" b="1" dirty="0">
                <a:latin typeface="Consolas" panose="020B0609020204030204" pitchFamily="49" charset="0"/>
              </a:rPr>
              <a:t>cd</a:t>
            </a:r>
            <a:r>
              <a:rPr lang="en-US" dirty="0"/>
              <a:t>, to move around the filesystem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A9EB09F-9528-6091-EF87-FF67C624E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0774B-4D2F-CAF3-66F6-60E089E2EF74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AF08E93-C583-BAF5-1791-297E9CAFA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6753BB8-D955-0F29-E02C-6BE534DFF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F153639-F0AC-4C8D-0871-2DC75A68D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ED13C65-9218-8BF1-3B05-624EFBFB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B44E6BF-F9C8-F0E3-5768-EE9D15DEC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400856-C224-A169-611B-E6689B9F6A20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B26B44-E403-C518-50AB-390E4869FCA7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4CF0F8-05E5-97EE-C6D9-6A2F15EF7694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B6FC37-AECD-DFF2-8615-381E687C6C2D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1C5A04-A84F-B59C-2B1E-4F285EA18F3E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4AE0320-2821-D267-B795-77620C848D75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088B18-17D8-12A2-2F54-EB1A5559F3BD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FF6ABE-BCA4-136E-C040-A1FC6852B3B3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077A0-4CE3-6BA6-C7D3-EFB98DD14697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AF83F94-6BA8-25A9-E4A4-FEEE544C4B89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4866D45-69F0-16D3-AE04-D0984281925A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63105A-04CA-46A3-1806-3B748BBFBD74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14983D5-F564-0E16-7E6A-4CAFD8669120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06524E-F865-17A5-9A5B-EF0E78F9D500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501D33-F2E3-C428-60C6-81D7286C322F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BB25017-CD45-79D4-91FA-59421C8830A2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33F3A28-EE9A-47E7-F983-668ED564D6B2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44BE61-3EC9-0489-62BA-46AEEE55328D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A16B35-7EDF-89CD-35BC-18ABB3EE854B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679638E-7A6B-785F-B207-6BEB41FA1F82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01B33E-559F-2A51-17D4-44F528AAFB33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7089986-1B47-E2E7-01A1-5E2754FEF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0A0633-F6E2-3F27-5D9D-FDAEC8D1854A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A291290-4028-4476-30D3-6FFFF9E7E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DA665B2-CA12-F51E-29FB-41B275A939B1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C79B45C-DA7B-E9E3-CEAD-8ACBA8C9A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625E9BE-B2B6-5FAC-6FE2-B876F25F0997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4BE5A25-6006-318A-9B1A-EEBD925D1EC0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26A31D2-8D12-A992-ED81-DD4B3F3A0BF6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95318A6-7D8F-B740-F5B9-D5BB1E9EAF81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D3CB335-84C2-D3ED-EBCB-6B09706ED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6F899C6-A31F-8F8F-E588-18848A427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0AC1F45-B5E8-72A5-8D8C-A2683D3C4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C003045-219F-64F7-CD48-EE61027AB9CD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EF738AD-C768-AD1B-61AE-BDF2573BABD9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FC3EC0A-4BBD-78A3-1B70-24A6A22AF9D4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02C94BA-1B12-9BD5-2E6F-0D7DDA2C70A4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D4AAB42-233C-5629-84E7-EF1E63EF78CD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94469D-FDD1-E150-5C91-F9FEEBDBFCB7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DAC3517-61AF-D75B-536E-D6D64B851098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68A5123-FCFB-0AE7-25E7-DB254F953901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C57C0D2-3B39-4DE7-0654-E7FD2E6160DC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A30D479-73DE-1340-BBD4-C8B1B3F161DE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D62AB30-6069-CCD4-EE2F-6390021118DF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464C977-F7C3-2B3F-D208-8145921FBF25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E06D3C5-38C4-81C9-3330-D83AC9E7A6F8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7E71BBF-1B03-2AB1-5CDF-A97ECAE258B3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93CD832-51E3-BDAA-4B24-29D69A5AB27D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CB46DB1-2842-CB83-38B0-C7AC685C1597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07CC101-772B-E910-C344-C41F14290815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68683B7-19F0-9490-4A88-EDFE078B2009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669142A-48EC-4BAA-923F-0EADB0D0D8AE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E288EEE-4383-BA66-CC14-CB273880C0E9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7AE68EC-2827-8562-D22C-A8FC0DF9CC27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87F9AABE-65DC-1A9A-BE35-8753AF4CD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FEF7E9B-E839-8CCA-E02B-E60C289D9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2290AB3-0B31-6325-2B67-87D0FB9E6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16C564F-E1CB-6C8C-367A-7140A3362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341000E-9A8B-5949-BAAE-73A6214DB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68BC2C9-6CC9-6219-AB93-2E01A2FC32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E646211-D2A1-1D72-1A1D-3481CCE942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963069C-E339-FB42-49D0-423F30277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7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ED341B4-1123-7E03-9B74-C3B2B9DAD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Arrow: Right 74">
            <a:extLst>
              <a:ext uri="{FF2B5EF4-FFF2-40B4-BE49-F238E27FC236}">
                <a16:creationId xmlns:a16="http://schemas.microsoft.com/office/drawing/2014/main" id="{429871D0-9229-C3A0-7D67-AA17F476B8D8}"/>
              </a:ext>
            </a:extLst>
          </p:cNvPr>
          <p:cNvSpPr/>
          <p:nvPr/>
        </p:nvSpPr>
        <p:spPr>
          <a:xfrm>
            <a:off x="4720604" y="3826693"/>
            <a:ext cx="1823140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2E3AC3-9867-8C87-2336-B2C85F28A521}"/>
              </a:ext>
            </a:extLst>
          </p:cNvPr>
          <p:cNvSpPr txBox="1"/>
          <p:nvPr/>
        </p:nvSpPr>
        <p:spPr>
          <a:xfrm>
            <a:off x="7808213" y="2141433"/>
            <a:ext cx="3163310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 </a:t>
            </a:r>
            <a:r>
              <a:rPr lang="en-US" b="1" dirty="0">
                <a:latin typeface="Consolas" panose="020B0609020204030204" pitchFamily="49" charset="0"/>
                <a:ea typeface="Source Sans Pro" panose="020B0503030403020204" pitchFamily="34" charset="0"/>
              </a:rPr>
              <a:t>cd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to change your current working directory</a:t>
            </a:r>
            <a:endParaRPr lang="en-US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7A2FF178-7329-BCA9-FD7C-19714FD9F06E}"/>
              </a:ext>
            </a:extLst>
          </p:cNvPr>
          <p:cNvSpPr/>
          <p:nvPr/>
        </p:nvSpPr>
        <p:spPr>
          <a:xfrm>
            <a:off x="1746260" y="5070488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1FF3029-ADD6-333A-F915-01FF74030F98}"/>
              </a:ext>
            </a:extLst>
          </p:cNvPr>
          <p:cNvSpPr txBox="1"/>
          <p:nvPr/>
        </p:nvSpPr>
        <p:spPr>
          <a:xfrm>
            <a:off x="5234597" y="4891220"/>
            <a:ext cx="64140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Notice that I did not type the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absolute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path from the root (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e.g.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>
                <a:latin typeface="Consolas" panose="020B0609020204030204" pitchFamily="49" charset="0"/>
                <a:ea typeface="Source Sans Pro" panose="020B0503030403020204" pitchFamily="34" charset="0"/>
              </a:rPr>
              <a:t>cd /home/</a:t>
            </a:r>
            <a:r>
              <a:rPr lang="en-US" dirty="0" err="1">
                <a:latin typeface="Consolas" panose="020B0609020204030204" pitchFamily="49" charset="0"/>
                <a:ea typeface="Source Sans Pro" panose="020B0503030403020204" pitchFamily="34" charset="0"/>
              </a:rPr>
              <a:t>gregg</a:t>
            </a:r>
            <a:r>
              <a:rPr lang="en-US" dirty="0">
                <a:latin typeface="Consolas" panose="020B0609020204030204" pitchFamily="49" charset="0"/>
                <a:ea typeface="Source Sans Pro" panose="020B0503030403020204" pitchFamily="34" charset="0"/>
              </a:rPr>
              <a:t>/documents/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), but just the path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relative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to the working directory (</a:t>
            </a:r>
            <a:r>
              <a:rPr lang="en-US" dirty="0">
                <a:latin typeface="Consolas" panose="020B0609020204030204" pitchFamily="49" charset="0"/>
                <a:ea typeface="Source Sans Pro" panose="020B0503030403020204" pitchFamily="34" charset="0"/>
              </a:rPr>
              <a:t>cd documents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Most shell commands accept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relative paths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but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absolute paths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are always acceptable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57EA-5430-81F4-FAF4-417464889B38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03099592-3A49-CDEB-2931-8A21CA2092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124" y="3103270"/>
            <a:ext cx="5377930" cy="173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32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18CFD-E9D3-9F52-C1BB-4B0685C9D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4165A-E33B-EF1B-98A5-171ACF714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Moving up the tree with the </a:t>
            </a:r>
            <a:r>
              <a:rPr lang="en-US" b="1" dirty="0">
                <a:latin typeface="Consolas" panose="020B0609020204030204" pitchFamily="49" charset="0"/>
              </a:rPr>
              <a:t>..</a:t>
            </a:r>
            <a:r>
              <a:rPr lang="en-US" dirty="0"/>
              <a:t> shortcut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9470891-31C2-F327-5250-DBB206D3E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8E71D7-8DA6-DB40-1223-D1583C84021A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A0E69AF-9849-4859-68D8-3A019F84B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5D2B251-F88D-F76A-E14B-CBCB6A2BC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497A530-38B6-1F11-E2EC-150F34A9E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034F850-4BCA-3137-26B8-11DB8CBE7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905EB41-2063-BFD7-97FA-F3EEF3F92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A7B1E5-8447-299D-E43E-FB41AD7953A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1C247B-7A22-DCFC-AE0C-4E4F584951FB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452CB9A-86F9-66C1-7B6C-519FD40B8D33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1B6801-2BFE-945E-9B7C-5C5394781F96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F30A9EE-0ECC-F547-6192-51940A32DFC7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646F75A-7093-43A1-2817-2322B9AE2685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99E4F8-14A6-5D34-B349-829E1C23266B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B43366-0507-4D56-B22B-5ADAB7EE1EE7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A93652-FFBD-64E6-F9D6-7600AE12B561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86050C5-858D-3D34-3F72-89769E2D547D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9462169-575F-EBE5-E2E0-75E0CAB53293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D4DA852-AB98-0A0E-B35C-CE18F1833AD9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5E2E0D-1E13-9187-1C35-E7A1CA582F8D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C7FAE5-1A3D-F8B0-F91E-114B75B296C8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1A3FFC-F24C-BD90-1FD6-F2CC363E9CC9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94BA191-D46F-1594-AA3B-989605A81AC4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0CAC8B-7731-83AC-CA4F-8B6873BD50A9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E420E20-6B8D-2A7B-AB4C-3B48F0A428F5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B5661F7-3952-B4A7-82E7-ED2D72242D94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314F483-F83E-DD50-337E-812DAF7786A6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5977A69-A79D-77B5-2F6D-14175EE7CCFD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1FE99C3-A8BA-2237-2CB5-0314EA7EC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847E9CA-584D-E85A-C041-AFA18C3B689D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C6E565A-BAFB-AD34-BD0F-9997E879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BDF5E03-2D41-FEA8-A557-D053FA415924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F500980-C90D-948A-1015-D55ADFE3A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B83C15E-EFF9-7F95-39CB-05448A8263CD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5E94F67-4CF2-5F1A-1D40-8AD86C1232F9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CC3AB52-4003-608F-7F17-ADADE2552F64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B8E9F5C-DE1E-65A1-099C-7BA377A9D24D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AF52E8C-4D21-6F4B-13D5-45F91917A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66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46BA1CD-7B89-68BA-906B-DC4A93CF0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4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9D9CD95-E5D5-5E89-F0E4-311EC8DA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7F55A63-A7EB-7D47-EBAB-7FA079D3A427}"/>
              </a:ext>
            </a:extLst>
          </p:cNvPr>
          <p:cNvCxnSpPr>
            <a:cxnSpLocks/>
          </p:cNvCxnSpPr>
          <p:nvPr/>
        </p:nvCxnSpPr>
        <p:spPr>
          <a:xfrm flipH="1" flipV="1">
            <a:off x="2229418" y="4647296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680BDF5-966B-D326-5DE1-C3C2EDA59401}"/>
              </a:ext>
            </a:extLst>
          </p:cNvPr>
          <p:cNvCxnSpPr>
            <a:cxnSpLocks/>
          </p:cNvCxnSpPr>
          <p:nvPr/>
        </p:nvCxnSpPr>
        <p:spPr>
          <a:xfrm flipV="1">
            <a:off x="1221021" y="4635076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F81DEF7-C6B4-414C-407C-B0FFD1D5E000}"/>
              </a:ext>
            </a:extLst>
          </p:cNvPr>
          <p:cNvCxnSpPr>
            <a:cxnSpLocks/>
          </p:cNvCxnSpPr>
          <p:nvPr/>
        </p:nvCxnSpPr>
        <p:spPr>
          <a:xfrm>
            <a:off x="2589916" y="4599458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F5DF265-63B0-2B4E-2E31-02307E867AE7}"/>
              </a:ext>
            </a:extLst>
          </p:cNvPr>
          <p:cNvSpPr txBox="1"/>
          <p:nvPr/>
        </p:nvSpPr>
        <p:spPr>
          <a:xfrm>
            <a:off x="175316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FAAF987-0C1C-9A21-586F-5400C3618331}"/>
              </a:ext>
            </a:extLst>
          </p:cNvPr>
          <p:cNvSpPr txBox="1"/>
          <p:nvPr/>
        </p:nvSpPr>
        <p:spPr>
          <a:xfrm>
            <a:off x="2837024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08A1F5-2029-35F2-734A-D16D0279B587}"/>
              </a:ext>
            </a:extLst>
          </p:cNvPr>
          <p:cNvSpPr txBox="1"/>
          <p:nvPr/>
        </p:nvSpPr>
        <p:spPr>
          <a:xfrm>
            <a:off x="70645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32F5473-80C6-2893-513C-552F57611543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B22F1F5-0007-6499-28A6-C2DBA6A7E854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41117E1-0C0C-50DF-CE75-E4BAA1628670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D48B703-A505-25F5-E630-F9E636FC9890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55F8213-F0F4-43EF-30F1-44BF231A20A5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D9A136A-CCFE-34D7-ACE7-D2DC15975933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E7B01DE-96C2-7884-97D3-8C3CAF1CC42C}"/>
              </a:ext>
            </a:extLst>
          </p:cNvPr>
          <p:cNvCxnSpPr>
            <a:cxnSpLocks/>
          </p:cNvCxnSpPr>
          <p:nvPr/>
        </p:nvCxnSpPr>
        <p:spPr>
          <a:xfrm flipV="1">
            <a:off x="3322812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179CC9B-C21E-EB1E-C623-C2900F8D94D2}"/>
              </a:ext>
            </a:extLst>
          </p:cNvPr>
          <p:cNvCxnSpPr>
            <a:cxnSpLocks/>
          </p:cNvCxnSpPr>
          <p:nvPr/>
        </p:nvCxnSpPr>
        <p:spPr>
          <a:xfrm>
            <a:off x="3402572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A4A369A-E21D-A82C-D94D-F949F06D9266}"/>
              </a:ext>
            </a:extLst>
          </p:cNvPr>
          <p:cNvCxnSpPr>
            <a:cxnSpLocks/>
          </p:cNvCxnSpPr>
          <p:nvPr/>
        </p:nvCxnSpPr>
        <p:spPr>
          <a:xfrm flipV="1">
            <a:off x="3119327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EC942FE-7626-7335-225C-DDC0001AA09B}"/>
              </a:ext>
            </a:extLst>
          </p:cNvPr>
          <p:cNvCxnSpPr>
            <a:cxnSpLocks/>
          </p:cNvCxnSpPr>
          <p:nvPr/>
        </p:nvCxnSpPr>
        <p:spPr>
          <a:xfrm flipV="1">
            <a:off x="2229418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3A866D0-79B6-AC55-8F73-4285FB735C73}"/>
              </a:ext>
            </a:extLst>
          </p:cNvPr>
          <p:cNvCxnSpPr>
            <a:cxnSpLocks/>
          </p:cNvCxnSpPr>
          <p:nvPr/>
        </p:nvCxnSpPr>
        <p:spPr>
          <a:xfrm>
            <a:off x="2309178" y="5761651"/>
            <a:ext cx="103641" cy="134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1BDB4FC-902A-FBD1-68D1-580608F9AC5B}"/>
              </a:ext>
            </a:extLst>
          </p:cNvPr>
          <p:cNvCxnSpPr>
            <a:cxnSpLocks/>
          </p:cNvCxnSpPr>
          <p:nvPr/>
        </p:nvCxnSpPr>
        <p:spPr>
          <a:xfrm flipV="1">
            <a:off x="2025933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BBAEA21-11DD-483F-B13E-F6FA680E4D46}"/>
              </a:ext>
            </a:extLst>
          </p:cNvPr>
          <p:cNvCxnSpPr>
            <a:cxnSpLocks/>
          </p:cNvCxnSpPr>
          <p:nvPr/>
        </p:nvCxnSpPr>
        <p:spPr>
          <a:xfrm flipV="1">
            <a:off x="1205616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65A4945-697E-1D4B-0B9E-629EE1A440AF}"/>
              </a:ext>
            </a:extLst>
          </p:cNvPr>
          <p:cNvCxnSpPr>
            <a:cxnSpLocks/>
          </p:cNvCxnSpPr>
          <p:nvPr/>
        </p:nvCxnSpPr>
        <p:spPr>
          <a:xfrm>
            <a:off x="1285376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181B690-8C54-B2D5-FD36-D887A5E89BDC}"/>
              </a:ext>
            </a:extLst>
          </p:cNvPr>
          <p:cNvCxnSpPr>
            <a:cxnSpLocks/>
          </p:cNvCxnSpPr>
          <p:nvPr/>
        </p:nvCxnSpPr>
        <p:spPr>
          <a:xfrm flipV="1">
            <a:off x="1002131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F9563772-246B-6363-8B95-26F9670B8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8" y="5924942"/>
            <a:ext cx="270449" cy="2704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58609F9-41EE-C885-DB7E-26B156A50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1" y="5924942"/>
            <a:ext cx="270449" cy="270450"/>
          </a:xfrm>
          <a:prstGeom prst="rect">
            <a:avLst/>
          </a:prstGeom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26CCE69-83F9-09E4-E28F-30745D452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6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D6A1722-581A-844A-C1D6-490EBB476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1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3808735-0E50-9304-07DE-F6AB0F71B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2" y="5942980"/>
            <a:ext cx="270449" cy="2704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995B995-26C5-5684-94E1-B3968DB2D0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21" y="5960300"/>
            <a:ext cx="253129" cy="2531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429C89A-9BF8-DBA4-0CBB-3E4EB68DF4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63" y="5942980"/>
            <a:ext cx="270450" cy="2704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FD9CB9E-DC0C-612F-AA04-EC14EB3AA0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14" y="5951081"/>
            <a:ext cx="270450" cy="270450"/>
          </a:xfrm>
          <a:prstGeom prst="rect">
            <a:avLst/>
          </a:prstGeom>
        </p:spPr>
      </p:pic>
      <p:pic>
        <p:nvPicPr>
          <p:cNvPr id="7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111EAB1-BDD8-785C-BD45-0C5010E4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Arrow: Right 74">
            <a:extLst>
              <a:ext uri="{FF2B5EF4-FFF2-40B4-BE49-F238E27FC236}">
                <a16:creationId xmlns:a16="http://schemas.microsoft.com/office/drawing/2014/main" id="{DFE64C64-AACC-52BC-F3FD-8BFCF4E283BB}"/>
              </a:ext>
            </a:extLst>
          </p:cNvPr>
          <p:cNvSpPr/>
          <p:nvPr/>
        </p:nvSpPr>
        <p:spPr>
          <a:xfrm>
            <a:off x="4720604" y="3826693"/>
            <a:ext cx="1823140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6AFA8C1-E826-D795-CA74-A7C4C9F58618}"/>
              </a:ext>
            </a:extLst>
          </p:cNvPr>
          <p:cNvSpPr txBox="1"/>
          <p:nvPr/>
        </p:nvSpPr>
        <p:spPr>
          <a:xfrm>
            <a:off x="7808213" y="2141433"/>
            <a:ext cx="3163310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 </a:t>
            </a:r>
            <a:r>
              <a:rPr lang="en-US" b="1" dirty="0">
                <a:latin typeface="Consolas" panose="020B0609020204030204" pitchFamily="49" charset="0"/>
                <a:ea typeface="Source Sans Pro" panose="020B0503030403020204" pitchFamily="34" charset="0"/>
              </a:rPr>
              <a:t>cd ..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to move up the directory tree</a:t>
            </a:r>
            <a:endParaRPr lang="en-US" b="1" dirty="0">
              <a:latin typeface="Consolas" panose="020B0609020204030204" pitchFamily="49" charset="0"/>
              <a:ea typeface="Source Sans Pro" panose="020B0503030403020204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BD230A14-C639-E9BE-431B-429B602BD1B9}"/>
              </a:ext>
            </a:extLst>
          </p:cNvPr>
          <p:cNvSpPr/>
          <p:nvPr/>
        </p:nvSpPr>
        <p:spPr>
          <a:xfrm>
            <a:off x="1725431" y="3972779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49AA28A-FEC7-7FA3-6DBA-9C19A1040229}"/>
              </a:ext>
            </a:extLst>
          </p:cNvPr>
          <p:cNvSpPr txBox="1"/>
          <p:nvPr/>
        </p:nvSpPr>
        <p:spPr>
          <a:xfrm>
            <a:off x="5397674" y="4835079"/>
            <a:ext cx="64140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nsolas" panose="020B0609020204030204" pitchFamily="49" charset="0"/>
                <a:ea typeface="Source Sans Pro" panose="020B0503030403020204" pitchFamily="34" charset="0"/>
              </a:rPr>
              <a:t>..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can be used multiple times when constructing a path, e.g. from </a:t>
            </a:r>
            <a:r>
              <a:rPr lang="en-US" dirty="0">
                <a:latin typeface="Consolas" panose="020B0609020204030204" pitchFamily="49" charset="0"/>
                <a:ea typeface="Source Sans Pro" panose="020B0503030403020204" pitchFamily="34" charset="0"/>
              </a:rPr>
              <a:t>documents/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I could type </a:t>
            </a:r>
            <a:r>
              <a:rPr lang="en-US" b="1" dirty="0">
                <a:latin typeface="Consolas" panose="020B0609020204030204" pitchFamily="49" charset="0"/>
                <a:ea typeface="Source Sans Pro" panose="020B0503030403020204" pitchFamily="34" charset="0"/>
              </a:rPr>
              <a:t>cd ../../</a:t>
            </a:r>
            <a:r>
              <a:rPr lang="en-US" b="1" dirty="0" err="1">
                <a:latin typeface="Consolas" panose="020B0609020204030204" pitchFamily="49" charset="0"/>
                <a:ea typeface="Source Sans Pro" panose="020B0503030403020204" pitchFamily="34" charset="0"/>
              </a:rPr>
              <a:t>tim</a:t>
            </a:r>
            <a:r>
              <a:rPr lang="en-US" b="1" dirty="0">
                <a:latin typeface="Consolas" panose="020B0609020204030204" pitchFamily="49" charset="0"/>
                <a:ea typeface="Source Sans Pro" panose="020B0503030403020204" pitchFamily="34" charset="0"/>
              </a:rPr>
              <a:t>/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to end up in the </a:t>
            </a:r>
            <a:r>
              <a:rPr lang="en-US" dirty="0" err="1">
                <a:latin typeface="Consolas" panose="020B0609020204030204" pitchFamily="49" charset="0"/>
                <a:ea typeface="Source Sans Pro" panose="020B0503030403020204" pitchFamily="34" charset="0"/>
              </a:rPr>
              <a:t>tim</a:t>
            </a:r>
            <a:r>
              <a:rPr lang="en-US" dirty="0">
                <a:latin typeface="Consolas" panose="020B0609020204030204" pitchFamily="49" charset="0"/>
                <a:ea typeface="Source Sans Pro" panose="020B0503030403020204" pitchFamily="34" charset="0"/>
              </a:rPr>
              <a:t>/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user folder (if I have permission to be there)</a:t>
            </a:r>
          </a:p>
          <a:p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Or from documents, </a:t>
            </a:r>
            <a:r>
              <a:rPr lang="en-US" b="1" dirty="0">
                <a:latin typeface="Consolas" panose="020B0609020204030204" pitchFamily="49" charset="0"/>
                <a:ea typeface="Source Sans Pro" panose="020B0503030403020204" pitchFamily="34" charset="0"/>
              </a:rPr>
              <a:t>cd ../music/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would put me in the </a:t>
            </a:r>
            <a:r>
              <a:rPr lang="en-US" dirty="0">
                <a:latin typeface="Consolas" panose="020B0609020204030204" pitchFamily="49" charset="0"/>
                <a:ea typeface="Source Sans Pro" panose="020B0503030403020204" pitchFamily="34" charset="0"/>
              </a:rPr>
              <a:t>music/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folder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F04B431E-31C7-10BA-F108-7AA64EA63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6222" y="3334987"/>
            <a:ext cx="5163734" cy="13432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1471AF-87AA-BA80-89C8-7C3C118ACA98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3031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F4742-2382-28C6-3C97-0BD2A8F58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A592BF0-24A1-20C7-01A0-85DA37EA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A649115-B3E2-82B7-B996-F52E42F7F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13" y="502626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92A231C-3795-82E5-D9D5-8CC482F17C71}"/>
              </a:ext>
            </a:extLst>
          </p:cNvPr>
          <p:cNvCxnSpPr>
            <a:cxnSpLocks/>
          </p:cNvCxnSpPr>
          <p:nvPr/>
        </p:nvCxnSpPr>
        <p:spPr>
          <a:xfrm>
            <a:off x="2560290" y="4635076"/>
            <a:ext cx="866163" cy="4922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C922EB3-A1C9-2EAA-2300-81F8821C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Creating directories with </a:t>
            </a:r>
            <a:r>
              <a:rPr lang="en-US" dirty="0" err="1">
                <a:latin typeface="Consolas" panose="020B0609020204030204" pitchFamily="49" charset="0"/>
              </a:rPr>
              <a:t>mkdir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681B00F-47AE-52BE-C21D-357241572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DCF785-F85F-E6C3-EF87-E174676755E0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3A1DFB7-C7CA-2EDF-90DA-9AA8C80C4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BBC7CBF-B2A2-B788-9595-B5CC74775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E1389F0-B014-8CFA-FCDF-F65C6C212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E8B9CBA-122E-1741-A263-4F94C7244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0A20777-83C5-9721-D567-8833E2888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DA0B37-9E13-DFE9-5F34-33D7D8DA3A97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B59C25-E5D6-2840-D6D5-95F30CE4DADC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FFEC74-A2C0-F0B0-1EE0-7C457B4FAD9F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B01379-D2FF-9185-F197-13568E80277C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5B0366-2E0D-EC20-36E7-8945B31D1716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D7F067A-CFEA-0916-AD40-FCE6BF2CA19B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4853F6-6A1C-215B-666D-1AC0DC92CEE1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602AF2-B6A1-8962-9446-34F84F83AC25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4CAFE0-967B-E31B-C54E-3AABA83D705A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EE5AF9F-4EB5-A895-2CA0-C9D403D85FAE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FC4236-498B-9E88-B364-64A2ED03C409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5FB82C1-9C39-4E0C-A58D-B326154EF1AF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435ED6-08B4-8752-99BA-037259F94E48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4ED563-3FEB-F166-7DD4-F3925AAF928B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8C0E02-22DD-1944-332D-FEAEA54E853F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5AD9CF8-73B4-B4E4-DE96-2DECC8DDFD07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B73043B-E1D9-FF6C-A32A-288E979A3F22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8450AAF-F232-05CB-53E2-11E82B28BB6A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8D966B-0050-FB19-146A-14318EAB8536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5501E62-A33B-B667-459B-3568F041A9BF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B2C1B7E-C74E-37FF-92B1-D7426E856029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736A968-F337-E409-116C-F5C67E74D6B8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B9DB8AD-5822-16FE-88B2-864FA8000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DD142FB-BF10-7B99-9930-017D1BE5DE17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7864AFF-F65B-A746-3362-7AC32B4B7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542B7AB-A61B-5D36-0A4B-827A936CA707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6A8434E-A2A1-C471-3B03-7C6305244BCE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2CBF453-2B84-9CD6-0E80-128816F3ED93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5991349-6041-0054-BC2E-4F135D00A554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C4DDBA9-9B82-5ABF-2D9B-FEE2102F6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03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8B76144-FA97-51F9-900F-A66E0213E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11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3AE45F4-DB2D-99A1-5414-7654E9425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5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70EEB5E-E88E-DF00-371B-4DD2D5E66906}"/>
              </a:ext>
            </a:extLst>
          </p:cNvPr>
          <p:cNvCxnSpPr>
            <a:cxnSpLocks/>
          </p:cNvCxnSpPr>
          <p:nvPr/>
        </p:nvCxnSpPr>
        <p:spPr>
          <a:xfrm flipV="1">
            <a:off x="1739102" y="4648169"/>
            <a:ext cx="325496" cy="499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FDD617C-A630-2747-670E-72BD7499255E}"/>
              </a:ext>
            </a:extLst>
          </p:cNvPr>
          <p:cNvCxnSpPr>
            <a:cxnSpLocks/>
          </p:cNvCxnSpPr>
          <p:nvPr/>
        </p:nvCxnSpPr>
        <p:spPr>
          <a:xfrm flipV="1">
            <a:off x="929429" y="4635076"/>
            <a:ext cx="920242" cy="5256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6244DFD-11EA-BEE4-67C2-1EA51ADB6136}"/>
              </a:ext>
            </a:extLst>
          </p:cNvPr>
          <p:cNvCxnSpPr>
            <a:cxnSpLocks/>
          </p:cNvCxnSpPr>
          <p:nvPr/>
        </p:nvCxnSpPr>
        <p:spPr>
          <a:xfrm>
            <a:off x="2285888" y="4645465"/>
            <a:ext cx="486961" cy="5012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1142583-8D5C-AFE7-B6BE-43EBDDAD3338}"/>
              </a:ext>
            </a:extLst>
          </p:cNvPr>
          <p:cNvSpPr txBox="1"/>
          <p:nvPr/>
        </p:nvSpPr>
        <p:spPr>
          <a:xfrm>
            <a:off x="1203205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3ECFC52-7BDE-723A-D23E-849362F923BA}"/>
              </a:ext>
            </a:extLst>
          </p:cNvPr>
          <p:cNvSpPr txBox="1"/>
          <p:nvPr/>
        </p:nvSpPr>
        <p:spPr>
          <a:xfrm>
            <a:off x="228706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278700-B2AC-C000-A1CA-CB78BB0C0EFE}"/>
              </a:ext>
            </a:extLst>
          </p:cNvPr>
          <p:cNvSpPr txBox="1"/>
          <p:nvPr/>
        </p:nvSpPr>
        <p:spPr>
          <a:xfrm>
            <a:off x="15648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46214FC-6160-FF68-A3B5-713C41AC3C23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00CD7A2-1D54-0184-26A8-8D7B8A924368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9556101-852D-AC6C-F8E0-5C4CAAAD347F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57A2FAE-1252-810A-AF4A-C76F2FB921AC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51A25D5-B339-739B-70C0-17D9467069F3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0EE16E5-114C-C43A-5FBF-9421026B816F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5BEF0BB-C75A-1BCF-EEB2-D40CAB22A4A9}"/>
              </a:ext>
            </a:extLst>
          </p:cNvPr>
          <p:cNvCxnSpPr>
            <a:cxnSpLocks/>
          </p:cNvCxnSpPr>
          <p:nvPr/>
        </p:nvCxnSpPr>
        <p:spPr>
          <a:xfrm flipV="1">
            <a:off x="2772849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3BDFE83-E97B-9EB9-0A4B-7B8873A916DE}"/>
              </a:ext>
            </a:extLst>
          </p:cNvPr>
          <p:cNvCxnSpPr>
            <a:cxnSpLocks/>
          </p:cNvCxnSpPr>
          <p:nvPr/>
        </p:nvCxnSpPr>
        <p:spPr>
          <a:xfrm>
            <a:off x="2852609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1F94CC0-5DE9-2D79-A873-C4E6BCFF2088}"/>
              </a:ext>
            </a:extLst>
          </p:cNvPr>
          <p:cNvCxnSpPr>
            <a:cxnSpLocks/>
          </p:cNvCxnSpPr>
          <p:nvPr/>
        </p:nvCxnSpPr>
        <p:spPr>
          <a:xfrm flipV="1">
            <a:off x="2569364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93B97DA-5358-7AE6-AF66-758D2FF8E4C4}"/>
              </a:ext>
            </a:extLst>
          </p:cNvPr>
          <p:cNvCxnSpPr>
            <a:cxnSpLocks/>
          </p:cNvCxnSpPr>
          <p:nvPr/>
        </p:nvCxnSpPr>
        <p:spPr>
          <a:xfrm flipV="1">
            <a:off x="1679455" y="5780928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FAB24D7-07CB-4AF8-F915-8915CF5B4B34}"/>
              </a:ext>
            </a:extLst>
          </p:cNvPr>
          <p:cNvCxnSpPr>
            <a:cxnSpLocks/>
          </p:cNvCxnSpPr>
          <p:nvPr/>
        </p:nvCxnSpPr>
        <p:spPr>
          <a:xfrm>
            <a:off x="1759215" y="5761651"/>
            <a:ext cx="103641" cy="134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506BF4F-0086-A05C-0BD7-DFCC4371C3F7}"/>
              </a:ext>
            </a:extLst>
          </p:cNvPr>
          <p:cNvCxnSpPr>
            <a:cxnSpLocks/>
          </p:cNvCxnSpPr>
          <p:nvPr/>
        </p:nvCxnSpPr>
        <p:spPr>
          <a:xfrm flipV="1">
            <a:off x="1475970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0A1694E-9DBE-3E5E-1A10-7ED07BBE60E0}"/>
              </a:ext>
            </a:extLst>
          </p:cNvPr>
          <p:cNvCxnSpPr>
            <a:cxnSpLocks/>
          </p:cNvCxnSpPr>
          <p:nvPr/>
        </p:nvCxnSpPr>
        <p:spPr>
          <a:xfrm flipV="1">
            <a:off x="655653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B4AA6CA-D0E2-3B88-C7BE-46E98206CB15}"/>
              </a:ext>
            </a:extLst>
          </p:cNvPr>
          <p:cNvCxnSpPr>
            <a:cxnSpLocks/>
          </p:cNvCxnSpPr>
          <p:nvPr/>
        </p:nvCxnSpPr>
        <p:spPr>
          <a:xfrm>
            <a:off x="735413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9CD598A-E88D-9D2D-3E90-EE55D4C5A818}"/>
              </a:ext>
            </a:extLst>
          </p:cNvPr>
          <p:cNvCxnSpPr>
            <a:cxnSpLocks/>
          </p:cNvCxnSpPr>
          <p:nvPr/>
        </p:nvCxnSpPr>
        <p:spPr>
          <a:xfrm flipV="1">
            <a:off x="452168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7D2A19FE-89E5-B243-D04E-855C9D635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25" y="5924942"/>
            <a:ext cx="270449" cy="2704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17F52F2-4014-4CB5-DEE2-DA61D674E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98" y="5924942"/>
            <a:ext cx="270449" cy="270450"/>
          </a:xfrm>
          <a:prstGeom prst="rect">
            <a:avLst/>
          </a:prstGeom>
        </p:spPr>
      </p:pic>
      <p:pic>
        <p:nvPicPr>
          <p:cNvPr id="6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814BE6A-AAF6-7025-F9DF-C9B8B480B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613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A38F233-421D-138A-85C1-C3B878734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8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A7F03C0-B37F-2C7B-5071-89B26D234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39" y="5942980"/>
            <a:ext cx="270449" cy="2704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28A05BD-EC6C-AB32-5DF2-6B47E87587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658" y="5960300"/>
            <a:ext cx="253129" cy="2531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C91296-C0FD-BBE7-6B05-E9A59D1E1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00" y="5942980"/>
            <a:ext cx="270450" cy="2704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7D4CCA3-55E7-113C-3ED5-DF6232AAA3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51" y="5951081"/>
            <a:ext cx="270450" cy="270450"/>
          </a:xfrm>
          <a:prstGeom prst="rect">
            <a:avLst/>
          </a:prstGeom>
        </p:spPr>
      </p:pic>
      <p:pic>
        <p:nvPicPr>
          <p:cNvPr id="7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6F4310A-C48D-2AEB-DE9A-5F2325888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8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Arrow: Right 74">
            <a:extLst>
              <a:ext uri="{FF2B5EF4-FFF2-40B4-BE49-F238E27FC236}">
                <a16:creationId xmlns:a16="http://schemas.microsoft.com/office/drawing/2014/main" id="{53B6AB97-0AB1-2A49-61F6-52DC532E6944}"/>
              </a:ext>
            </a:extLst>
          </p:cNvPr>
          <p:cNvSpPr/>
          <p:nvPr/>
        </p:nvSpPr>
        <p:spPr>
          <a:xfrm>
            <a:off x="4720604" y="3826693"/>
            <a:ext cx="833435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602436AD-BD66-9BDA-F431-BC86432092F7}"/>
              </a:ext>
            </a:extLst>
          </p:cNvPr>
          <p:cNvSpPr/>
          <p:nvPr/>
        </p:nvSpPr>
        <p:spPr>
          <a:xfrm>
            <a:off x="3268541" y="5084232"/>
            <a:ext cx="935505" cy="71044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E1BD3F-07CD-9762-5BB1-A598AC641E88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00DCD3-B854-C71D-C6F0-F7BF2790FE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134" y="3097359"/>
            <a:ext cx="5980604" cy="1659755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5C38D29B-4098-5C00-4074-EA179D54D86B}"/>
              </a:ext>
            </a:extLst>
          </p:cNvPr>
          <p:cNvSpPr txBox="1"/>
          <p:nvPr/>
        </p:nvSpPr>
        <p:spPr>
          <a:xfrm>
            <a:off x="3299762" y="5348487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pictures/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4802AAC-E1CB-53EC-F0DB-8BDAEC278EAD}"/>
              </a:ext>
            </a:extLst>
          </p:cNvPr>
          <p:cNvSpPr/>
          <p:nvPr/>
        </p:nvSpPr>
        <p:spPr>
          <a:xfrm>
            <a:off x="1725607" y="3997083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Plus Sign 88">
            <a:extLst>
              <a:ext uri="{FF2B5EF4-FFF2-40B4-BE49-F238E27FC236}">
                <a16:creationId xmlns:a16="http://schemas.microsoft.com/office/drawing/2014/main" id="{AD8D6E09-BD08-1077-34E8-EABA221C3EC1}"/>
              </a:ext>
            </a:extLst>
          </p:cNvPr>
          <p:cNvSpPr/>
          <p:nvPr/>
        </p:nvSpPr>
        <p:spPr>
          <a:xfrm>
            <a:off x="4104397" y="4887837"/>
            <a:ext cx="287752" cy="266520"/>
          </a:xfrm>
          <a:prstGeom prst="mathPlus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763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ADF8D-D744-9B0A-2A1B-A15F617A0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07F1518-FE74-CFCB-F851-99D5D2A69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24" y="5902629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39B0E5-CDB3-372D-F95B-94D0E0E8E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Creating directories with </a:t>
            </a:r>
            <a:r>
              <a:rPr lang="en-US" dirty="0" err="1">
                <a:latin typeface="Consolas" panose="020B0609020204030204" pitchFamily="49" charset="0"/>
              </a:rPr>
              <a:t>mkdir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2691B96-F649-AB20-5E2D-7429EB66C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BED2EA-6E81-56AA-FA20-627C8CAB5055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775C1C5-A3E1-296D-2FDC-28FA2BA9E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20751F9-8EE8-BB93-1AA2-BD1771626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9083EEE-BB3D-9698-C523-578DD9BA1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7F2F215-D9EF-7D34-4225-93DAF2940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4B23D32-840A-25AC-92CC-F07654163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DA26BC-6D0D-EDFC-99F5-93D88EF3558C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97BA75-E4CA-4E53-E710-EA456BEE597D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6E24E6-2B74-3C90-89B9-8FA556569988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1920FF-B688-0F99-6E1B-7D47792D9D8C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4F22A5-246F-150C-3B5A-C80D8809CEFB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58B86E3-52F7-4FE7-1CFF-C7E163689E1F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75FD83-E4A9-97BE-8E9D-88A51E03A261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7C1C12-B13B-D5FB-4983-9F0F0F7D069A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68656A-5A15-26DB-9BAB-19409E036FE6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39D7F2-D5C6-2EFC-E1E6-98873046BA9F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88583C-F9D5-B94C-811A-C040D5712980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27D4CDA-8130-4438-800E-5AE7C7F73FCF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93C87E-78DB-84FF-A253-73CECE11CB5C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7436EEE-FF5B-8FA7-C208-D8DAF56A7654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FA1665-2D3D-CC55-557F-98A0C452FBE7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2291205-8F6C-C20B-02FE-D01D2630C1D8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FBA320-9A01-472F-B9BD-CC15A84F72CD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53AB44C-9E45-752A-D0DD-D134915153D3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9A67D8-0765-121D-D5EE-D46BAFAA931A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FAD1A42-039C-A8C8-CD5E-D1FA4E6C36B8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B57C04-F25C-5DA5-BF1D-D19396FF7575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DE3753C-232D-EEE2-BABE-068B646A8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BD941D3-912E-1B76-503A-91B3D15DF239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CEED9B9-CDAA-C7B3-8AEB-0BC2C4B75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6BEEF3B-5CFA-F493-2FCB-CFD1FF098277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3964C9D-A501-8801-2AC4-B8E2DC206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149FD9D-70DE-3627-76F1-D93FB919266D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9F7F985-C0C3-1346-3BC1-CAF77467B10B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356FB18-64E4-47D6-A792-62F308B5ECA6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D546384-B8FF-DAEC-73D0-6B416E035FBA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F3B7A19-0D99-0C8F-BCA5-9A36BECEA366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915F1EA-1B58-13CF-4777-E3725A7EEBCC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179FDAB-BFC9-CC8C-6096-0EF72B3CAB6F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FCF8B006-15E9-AAC6-48D3-333114CA0A18}"/>
              </a:ext>
            </a:extLst>
          </p:cNvPr>
          <p:cNvSpPr txBox="1"/>
          <p:nvPr/>
        </p:nvSpPr>
        <p:spPr>
          <a:xfrm>
            <a:off x="6951145" y="2141433"/>
            <a:ext cx="3163310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paths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to create directories in other locations</a:t>
            </a:r>
            <a:endParaRPr lang="en-US" b="1" dirty="0">
              <a:latin typeface="Consolas" panose="020B0609020204030204" pitchFamily="49" charset="0"/>
              <a:ea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D068F4-FC6F-0F54-3BD7-53BDBEB79C3C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0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15F4E14-5546-00AB-2ABF-E63885BE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13" y="502626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3FE79BB-DCEB-6F92-3260-51E6B9D7DE46}"/>
              </a:ext>
            </a:extLst>
          </p:cNvPr>
          <p:cNvCxnSpPr>
            <a:cxnSpLocks/>
          </p:cNvCxnSpPr>
          <p:nvPr/>
        </p:nvCxnSpPr>
        <p:spPr>
          <a:xfrm>
            <a:off x="2560290" y="4635076"/>
            <a:ext cx="866163" cy="4922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0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C7E5B56-9122-BFAA-B92C-8B04CFC4A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03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4FC508D-0A8B-D42E-0246-CA4C430CC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11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316502A-3893-C8B1-6905-18A3EE0D4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5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241F60E-2A80-A454-3388-5C4176E979C0}"/>
              </a:ext>
            </a:extLst>
          </p:cNvPr>
          <p:cNvCxnSpPr>
            <a:cxnSpLocks/>
          </p:cNvCxnSpPr>
          <p:nvPr/>
        </p:nvCxnSpPr>
        <p:spPr>
          <a:xfrm flipV="1">
            <a:off x="1739102" y="4648169"/>
            <a:ext cx="325496" cy="499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A67DF50-CEC6-F710-1EC9-E56122D03152}"/>
              </a:ext>
            </a:extLst>
          </p:cNvPr>
          <p:cNvCxnSpPr>
            <a:cxnSpLocks/>
          </p:cNvCxnSpPr>
          <p:nvPr/>
        </p:nvCxnSpPr>
        <p:spPr>
          <a:xfrm flipV="1">
            <a:off x="929429" y="4635076"/>
            <a:ext cx="920242" cy="5256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157A484-6922-F27C-8E2D-0076854EAFBC}"/>
              </a:ext>
            </a:extLst>
          </p:cNvPr>
          <p:cNvCxnSpPr>
            <a:cxnSpLocks/>
          </p:cNvCxnSpPr>
          <p:nvPr/>
        </p:nvCxnSpPr>
        <p:spPr>
          <a:xfrm>
            <a:off x="2285888" y="4645465"/>
            <a:ext cx="486961" cy="5012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22D9F476-6028-8C39-3D0E-B82712A2A592}"/>
              </a:ext>
            </a:extLst>
          </p:cNvPr>
          <p:cNvSpPr txBox="1"/>
          <p:nvPr/>
        </p:nvSpPr>
        <p:spPr>
          <a:xfrm>
            <a:off x="1203205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F9B6E0E-DE6D-06C4-2EEE-62193D975352}"/>
              </a:ext>
            </a:extLst>
          </p:cNvPr>
          <p:cNvSpPr txBox="1"/>
          <p:nvPr/>
        </p:nvSpPr>
        <p:spPr>
          <a:xfrm>
            <a:off x="228706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E1B0972-58F6-3F93-EF84-8F0A899EEEF7}"/>
              </a:ext>
            </a:extLst>
          </p:cNvPr>
          <p:cNvSpPr txBox="1"/>
          <p:nvPr/>
        </p:nvSpPr>
        <p:spPr>
          <a:xfrm>
            <a:off x="15648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5DE1617-0F12-E595-209D-7CD2067A8FDD}"/>
              </a:ext>
            </a:extLst>
          </p:cNvPr>
          <p:cNvCxnSpPr>
            <a:cxnSpLocks/>
          </p:cNvCxnSpPr>
          <p:nvPr/>
        </p:nvCxnSpPr>
        <p:spPr>
          <a:xfrm flipV="1">
            <a:off x="2772849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599A0C1-0935-FBF8-D854-8DCA58A98B66}"/>
              </a:ext>
            </a:extLst>
          </p:cNvPr>
          <p:cNvCxnSpPr>
            <a:cxnSpLocks/>
          </p:cNvCxnSpPr>
          <p:nvPr/>
        </p:nvCxnSpPr>
        <p:spPr>
          <a:xfrm>
            <a:off x="2852609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8817829-A450-459A-061C-B824C2729D21}"/>
              </a:ext>
            </a:extLst>
          </p:cNvPr>
          <p:cNvCxnSpPr>
            <a:cxnSpLocks/>
          </p:cNvCxnSpPr>
          <p:nvPr/>
        </p:nvCxnSpPr>
        <p:spPr>
          <a:xfrm flipV="1">
            <a:off x="2569364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3586BB6-9876-93A0-99E9-3326149F6C81}"/>
              </a:ext>
            </a:extLst>
          </p:cNvPr>
          <p:cNvCxnSpPr>
            <a:cxnSpLocks/>
          </p:cNvCxnSpPr>
          <p:nvPr/>
        </p:nvCxnSpPr>
        <p:spPr>
          <a:xfrm flipV="1">
            <a:off x="1580065" y="5761651"/>
            <a:ext cx="50504" cy="1583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7F445A2-D9A7-EE4A-9152-7DD7C8E33F53}"/>
              </a:ext>
            </a:extLst>
          </p:cNvPr>
          <p:cNvCxnSpPr>
            <a:cxnSpLocks/>
          </p:cNvCxnSpPr>
          <p:nvPr/>
        </p:nvCxnSpPr>
        <p:spPr>
          <a:xfrm flipV="1">
            <a:off x="1376580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93E7C59-EC7C-EC57-5DEB-A0EB130C6E49}"/>
              </a:ext>
            </a:extLst>
          </p:cNvPr>
          <p:cNvCxnSpPr>
            <a:cxnSpLocks/>
          </p:cNvCxnSpPr>
          <p:nvPr/>
        </p:nvCxnSpPr>
        <p:spPr>
          <a:xfrm flipV="1">
            <a:off x="655653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529885C-B417-0FF4-F990-DA36CD3125CE}"/>
              </a:ext>
            </a:extLst>
          </p:cNvPr>
          <p:cNvCxnSpPr>
            <a:cxnSpLocks/>
          </p:cNvCxnSpPr>
          <p:nvPr/>
        </p:nvCxnSpPr>
        <p:spPr>
          <a:xfrm>
            <a:off x="735413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74CA5B00-7DFA-7433-5F46-E303B560266E}"/>
              </a:ext>
            </a:extLst>
          </p:cNvPr>
          <p:cNvCxnSpPr>
            <a:cxnSpLocks/>
          </p:cNvCxnSpPr>
          <p:nvPr/>
        </p:nvCxnSpPr>
        <p:spPr>
          <a:xfrm flipV="1">
            <a:off x="452168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9" name="Picture 98">
            <a:extLst>
              <a:ext uri="{FF2B5EF4-FFF2-40B4-BE49-F238E27FC236}">
                <a16:creationId xmlns:a16="http://schemas.microsoft.com/office/drawing/2014/main" id="{09A5358A-5E50-2561-1097-B9C5F2A47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25" y="5924942"/>
            <a:ext cx="270449" cy="27045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110CC23-F450-3AC6-6CFA-5574DB372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98" y="5924942"/>
            <a:ext cx="270449" cy="270450"/>
          </a:xfrm>
          <a:prstGeom prst="rect">
            <a:avLst/>
          </a:prstGeom>
        </p:spPr>
      </p:pic>
      <p:pic>
        <p:nvPicPr>
          <p:cNvPr id="10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B575934-D76F-04B7-41D3-46F0592B8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613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74E807F-B262-BF10-8935-3C572A2B0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8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43035010-68E2-DD9A-386B-9649FE620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39" y="5942980"/>
            <a:ext cx="270449" cy="27045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F01227DC-A548-040C-0976-607A2F06BE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68" y="5960300"/>
            <a:ext cx="253129" cy="25313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4E359586-AB74-1EED-BD4E-D1070C4490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10" y="5942980"/>
            <a:ext cx="270450" cy="27045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4226DE9-96F0-ED31-C082-FD6DC93F0E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61" y="5951081"/>
            <a:ext cx="270450" cy="270450"/>
          </a:xfrm>
          <a:prstGeom prst="rect">
            <a:avLst/>
          </a:prstGeom>
        </p:spPr>
      </p:pic>
      <p:pic>
        <p:nvPicPr>
          <p:cNvPr id="10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19773C7-B0D2-B4FA-3D64-C93AEF97D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8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Arrow: Right 107">
            <a:extLst>
              <a:ext uri="{FF2B5EF4-FFF2-40B4-BE49-F238E27FC236}">
                <a16:creationId xmlns:a16="http://schemas.microsoft.com/office/drawing/2014/main" id="{109F84F8-1383-61B0-E1EC-9F02FB91B407}"/>
              </a:ext>
            </a:extLst>
          </p:cNvPr>
          <p:cNvSpPr/>
          <p:nvPr/>
        </p:nvSpPr>
        <p:spPr>
          <a:xfrm>
            <a:off x="4720604" y="3826693"/>
            <a:ext cx="833435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0B0D6EA9-3BA1-85AF-8923-1B405259C349}"/>
              </a:ext>
            </a:extLst>
          </p:cNvPr>
          <p:cNvSpPr/>
          <p:nvPr/>
        </p:nvSpPr>
        <p:spPr>
          <a:xfrm>
            <a:off x="1881409" y="5852706"/>
            <a:ext cx="467474" cy="501244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86F9773-BF43-385F-08CF-BA48FA769568}"/>
              </a:ext>
            </a:extLst>
          </p:cNvPr>
          <p:cNvSpPr txBox="1"/>
          <p:nvPr/>
        </p:nvSpPr>
        <p:spPr>
          <a:xfrm>
            <a:off x="3299762" y="5348487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pictures/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987E8902-FDDE-ACC1-4EC3-CB84B9A04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8855" y="3180280"/>
            <a:ext cx="5664678" cy="1576834"/>
          </a:xfrm>
          <a:prstGeom prst="rect">
            <a:avLst/>
          </a:prstGeom>
        </p:spPr>
      </p:pic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07390DBC-E822-DF04-EC7D-B4BCD9BE88D0}"/>
              </a:ext>
            </a:extLst>
          </p:cNvPr>
          <p:cNvCxnSpPr>
            <a:cxnSpLocks/>
          </p:cNvCxnSpPr>
          <p:nvPr/>
        </p:nvCxnSpPr>
        <p:spPr>
          <a:xfrm flipH="1" flipV="1">
            <a:off x="1739091" y="5768279"/>
            <a:ext cx="50504" cy="1583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8234EF56-B111-15A4-7344-086A6E282021}"/>
              </a:ext>
            </a:extLst>
          </p:cNvPr>
          <p:cNvCxnSpPr>
            <a:cxnSpLocks/>
          </p:cNvCxnSpPr>
          <p:nvPr/>
        </p:nvCxnSpPr>
        <p:spPr>
          <a:xfrm flipH="1" flipV="1">
            <a:off x="1900369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0D581283-CE84-6164-8BF3-60CA3DF70CC4}"/>
              </a:ext>
            </a:extLst>
          </p:cNvPr>
          <p:cNvSpPr/>
          <p:nvPr/>
        </p:nvSpPr>
        <p:spPr>
          <a:xfrm>
            <a:off x="1725607" y="3997083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Plus Sign 120">
            <a:extLst>
              <a:ext uri="{FF2B5EF4-FFF2-40B4-BE49-F238E27FC236}">
                <a16:creationId xmlns:a16="http://schemas.microsoft.com/office/drawing/2014/main" id="{86D0E455-0778-24B6-4FA2-113C7572165D}"/>
              </a:ext>
            </a:extLst>
          </p:cNvPr>
          <p:cNvSpPr/>
          <p:nvPr/>
        </p:nvSpPr>
        <p:spPr>
          <a:xfrm>
            <a:off x="2274646" y="5611148"/>
            <a:ext cx="287752" cy="266520"/>
          </a:xfrm>
          <a:prstGeom prst="mathPlus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151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DDF0A-32C0-F3A9-C734-AD5282E29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3CB695F-4658-B746-8611-A7EC1D30D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239" y="588258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712150-FBA2-3290-1843-25BAF44A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Creating directories with </a:t>
            </a:r>
            <a:r>
              <a:rPr lang="en-US" dirty="0" err="1">
                <a:latin typeface="Consolas" panose="020B0609020204030204" pitchFamily="49" charset="0"/>
              </a:rPr>
              <a:t>mkdir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D1A71C8-77E8-69A5-E2B0-55A57FD8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B9D669-B76B-1725-4F42-12F6E3133DB2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9945B9B-E7B7-F692-5D52-FD06D08CD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DCE6FFC-F9F6-4433-B805-08CE1E8C0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1A98B66-9553-7B78-FA7B-C1189EC73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671EBAB-F360-C3CC-27D3-9BA5C76C6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C549484-729B-2E86-406A-226DC432D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7E254C-D274-B636-6CB6-0A727AAB35F2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94FE5F-0FB4-78C7-3C83-E1708203D3A4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5AA6A4-4157-1DA7-7FAE-8BB06E5CC601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1F8362-62BA-C348-2E7C-4DD4DF0A6572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F2F261-B06C-468C-C6B8-1CFA40558FFF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766AA8F-D8F7-1027-32E1-B9D89DA7375D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4DAB30-DEE1-24EA-B3B3-59EB10CEF0A4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BEDE15-1FD2-0205-ACC7-F08BE4EF2F15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C499BA-EE20-A47B-5FB5-BA4E8797C3BD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04AF71-2D1E-BF05-C081-92EFEE953F5D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D09F81A-3F20-C3A5-CE2F-0EC9191FF079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E80075C-8F26-76FC-6522-642A184FA3A8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13805E-87C4-F33A-8E0F-AB0F4CE52185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6C229D-84A1-0E24-7B51-E92C2DA3B368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70F1CA8-4C7C-60D6-EEAE-B931A47EAD84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50266BB-93A8-8E60-0D00-491ABE1E67C7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C85837-E130-284E-F508-54F262F4BBCE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EF046C-E188-EF8A-6031-CA69B7025CB6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D3BB0C-D191-8B74-A6D1-9DCBBC23B7DC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1591F44-EA58-9904-EC94-34974B23D914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4E04B57-A2B7-CF96-3F9E-B291E5579F8D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95A2FA6-C23F-D08F-2BB8-4D79C3389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A159F5E-12C3-E832-A828-5E1E43EE118A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F1C0708-4BB8-FC09-47B8-6566C1F8C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CD3EE11-8B2E-F396-649D-EA245DCC2D9F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2F9011F-D134-3A43-3B5B-045F79993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2EC642F-752E-576B-C2D9-9DE12148E7D0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BF53B3B-48A0-F895-B6B8-A524D7F4A655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E3A2F89-A027-6CE2-66BD-046C58552B78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FDBD405-B9DF-9662-1110-69D2557DE412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852FA16-0EB4-ACE6-A480-089FBE317572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86A497B-FDF8-934E-7E52-D40A295C3F32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AF0DF4F-D795-C77A-F092-CF6227542A7F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028B69A-D34D-989B-B844-5B846AE9D215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20B41F5-CB8C-2959-12DE-F0701FBD8818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306B75F-7F1E-7B34-014D-F97A7B2CC633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C6DA236C-EDC6-BB90-3631-6403F0915289}"/>
              </a:ext>
            </a:extLst>
          </p:cNvPr>
          <p:cNvSpPr txBox="1"/>
          <p:nvPr/>
        </p:nvSpPr>
        <p:spPr>
          <a:xfrm>
            <a:off x="5375377" y="5296649"/>
            <a:ext cx="6414064" cy="646331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nsolas" panose="020B0609020204030204" pitchFamily="49" charset="0"/>
                <a:ea typeface="Source Sans Pro" panose="020B0503030403020204" pitchFamily="34" charset="0"/>
              </a:rPr>
              <a:t>..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can be to create directories above your current working directory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E643D4-281A-3D33-52EC-C692D1BFBEA7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DB44BE84-59DC-3644-4923-CAD9B7F47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000" y="3076889"/>
            <a:ext cx="5781098" cy="1657565"/>
          </a:xfrm>
          <a:prstGeom prst="rect">
            <a:avLst/>
          </a:prstGeom>
        </p:spPr>
      </p:pic>
      <p:pic>
        <p:nvPicPr>
          <p:cNvPr id="80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F3234C6-5209-E999-643C-E88E2DAFD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24" y="5902629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10234AB-EF8C-5C64-C2DD-68FB88A46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13" y="502626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3B7A95E-E1C7-E5F9-ECDE-E46365E77461}"/>
              </a:ext>
            </a:extLst>
          </p:cNvPr>
          <p:cNvCxnSpPr>
            <a:cxnSpLocks/>
          </p:cNvCxnSpPr>
          <p:nvPr/>
        </p:nvCxnSpPr>
        <p:spPr>
          <a:xfrm>
            <a:off x="2560290" y="4635076"/>
            <a:ext cx="866163" cy="4922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B5C106A-121C-59D0-DD83-9C800BCAA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03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757071A-C2DD-223A-8EC1-7F06B4ABF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11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9D09054-E596-8F0B-16EF-C369B5EA9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5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E70889C-8FB9-1867-9774-10B03F918C0C}"/>
              </a:ext>
            </a:extLst>
          </p:cNvPr>
          <p:cNvCxnSpPr>
            <a:cxnSpLocks/>
          </p:cNvCxnSpPr>
          <p:nvPr/>
        </p:nvCxnSpPr>
        <p:spPr>
          <a:xfrm flipV="1">
            <a:off x="1739102" y="4648169"/>
            <a:ext cx="325496" cy="499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4C53D0E-9B2F-BD8B-8740-B8109926A713}"/>
              </a:ext>
            </a:extLst>
          </p:cNvPr>
          <p:cNvCxnSpPr>
            <a:cxnSpLocks/>
          </p:cNvCxnSpPr>
          <p:nvPr/>
        </p:nvCxnSpPr>
        <p:spPr>
          <a:xfrm flipV="1">
            <a:off x="929429" y="4635076"/>
            <a:ext cx="920242" cy="5256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415D941-9608-96D6-ACF9-E07B3B329D21}"/>
              </a:ext>
            </a:extLst>
          </p:cNvPr>
          <p:cNvCxnSpPr>
            <a:cxnSpLocks/>
          </p:cNvCxnSpPr>
          <p:nvPr/>
        </p:nvCxnSpPr>
        <p:spPr>
          <a:xfrm>
            <a:off x="2285888" y="4645465"/>
            <a:ext cx="486961" cy="5012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18158E44-C67D-4FE6-96EF-55C1EE9B6214}"/>
              </a:ext>
            </a:extLst>
          </p:cNvPr>
          <p:cNvSpPr txBox="1"/>
          <p:nvPr/>
        </p:nvSpPr>
        <p:spPr>
          <a:xfrm>
            <a:off x="1203205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6683360-3602-546A-20CE-6521CC3E2CE4}"/>
              </a:ext>
            </a:extLst>
          </p:cNvPr>
          <p:cNvSpPr txBox="1"/>
          <p:nvPr/>
        </p:nvSpPr>
        <p:spPr>
          <a:xfrm>
            <a:off x="228706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2962C1A-F091-DA3D-3BD4-F414E2A94CAB}"/>
              </a:ext>
            </a:extLst>
          </p:cNvPr>
          <p:cNvSpPr txBox="1"/>
          <p:nvPr/>
        </p:nvSpPr>
        <p:spPr>
          <a:xfrm>
            <a:off x="15648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40A4643-A347-78F1-672B-30D9E8F6BD9C}"/>
              </a:ext>
            </a:extLst>
          </p:cNvPr>
          <p:cNvCxnSpPr>
            <a:cxnSpLocks/>
          </p:cNvCxnSpPr>
          <p:nvPr/>
        </p:nvCxnSpPr>
        <p:spPr>
          <a:xfrm flipV="1">
            <a:off x="2686711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C4EB4EFE-0D49-D071-70AA-2F8C16BA4FA8}"/>
              </a:ext>
            </a:extLst>
          </p:cNvPr>
          <p:cNvCxnSpPr>
            <a:cxnSpLocks/>
          </p:cNvCxnSpPr>
          <p:nvPr/>
        </p:nvCxnSpPr>
        <p:spPr>
          <a:xfrm>
            <a:off x="2766471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1A012B8-0DA2-9480-6332-A08183AEB7F6}"/>
              </a:ext>
            </a:extLst>
          </p:cNvPr>
          <p:cNvCxnSpPr>
            <a:cxnSpLocks/>
          </p:cNvCxnSpPr>
          <p:nvPr/>
        </p:nvCxnSpPr>
        <p:spPr>
          <a:xfrm flipV="1">
            <a:off x="2483226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6182EAF-60C5-F073-8063-8A611FA4C924}"/>
              </a:ext>
            </a:extLst>
          </p:cNvPr>
          <p:cNvCxnSpPr>
            <a:cxnSpLocks/>
          </p:cNvCxnSpPr>
          <p:nvPr/>
        </p:nvCxnSpPr>
        <p:spPr>
          <a:xfrm flipV="1">
            <a:off x="1580065" y="5761651"/>
            <a:ext cx="50504" cy="1583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660C1561-43F7-A736-231B-DBAA7FA197F2}"/>
              </a:ext>
            </a:extLst>
          </p:cNvPr>
          <p:cNvCxnSpPr>
            <a:cxnSpLocks/>
          </p:cNvCxnSpPr>
          <p:nvPr/>
        </p:nvCxnSpPr>
        <p:spPr>
          <a:xfrm flipV="1">
            <a:off x="1376580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227315B-94ED-53D2-5672-5BEAFB728D0D}"/>
              </a:ext>
            </a:extLst>
          </p:cNvPr>
          <p:cNvCxnSpPr>
            <a:cxnSpLocks/>
          </p:cNvCxnSpPr>
          <p:nvPr/>
        </p:nvCxnSpPr>
        <p:spPr>
          <a:xfrm flipV="1">
            <a:off x="655653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03F8D9A4-5DED-C9CC-6F97-44C5D558C086}"/>
              </a:ext>
            </a:extLst>
          </p:cNvPr>
          <p:cNvCxnSpPr>
            <a:cxnSpLocks/>
          </p:cNvCxnSpPr>
          <p:nvPr/>
        </p:nvCxnSpPr>
        <p:spPr>
          <a:xfrm>
            <a:off x="735413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E152C79-8C8F-F457-0B5A-700395E51E20}"/>
              </a:ext>
            </a:extLst>
          </p:cNvPr>
          <p:cNvCxnSpPr>
            <a:cxnSpLocks/>
          </p:cNvCxnSpPr>
          <p:nvPr/>
        </p:nvCxnSpPr>
        <p:spPr>
          <a:xfrm flipV="1">
            <a:off x="452168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1" name="Picture 100">
            <a:extLst>
              <a:ext uri="{FF2B5EF4-FFF2-40B4-BE49-F238E27FC236}">
                <a16:creationId xmlns:a16="http://schemas.microsoft.com/office/drawing/2014/main" id="{AA713B7F-BC05-6E3E-8FE7-99E95D183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87" y="5924942"/>
            <a:ext cx="270449" cy="27045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9CE8D79-8B50-DAD9-B45A-2C6B8E305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60" y="5924942"/>
            <a:ext cx="270449" cy="270450"/>
          </a:xfrm>
          <a:prstGeom prst="rect">
            <a:avLst/>
          </a:prstGeom>
        </p:spPr>
      </p:pic>
      <p:pic>
        <p:nvPicPr>
          <p:cNvPr id="10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C73D001-BE22-BC3E-463B-EC00A0014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75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E30DFDC-5594-BA78-E88B-863AAA116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8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A2F59060-F81A-C4D9-0064-D36C403D04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39" y="5942980"/>
            <a:ext cx="270449" cy="27045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69C5C55F-82A6-DC0E-2463-5CF2CF7BC9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68" y="5960300"/>
            <a:ext cx="253129" cy="25313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1D25670C-648B-9C43-48BC-A29FC0F015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10" y="5942980"/>
            <a:ext cx="270450" cy="27045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AF5AE38A-F77F-2E52-84FF-72CE2E4563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61" y="5951081"/>
            <a:ext cx="270450" cy="270450"/>
          </a:xfrm>
          <a:prstGeom prst="rect">
            <a:avLst/>
          </a:prstGeom>
        </p:spPr>
      </p:pic>
      <p:pic>
        <p:nvPicPr>
          <p:cNvPr id="10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1855CAD-774F-1D3E-FF18-239FD63FF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8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8F061225-035C-E991-0A12-2BAC3D65F8E5}"/>
              </a:ext>
            </a:extLst>
          </p:cNvPr>
          <p:cNvSpPr/>
          <p:nvPr/>
        </p:nvSpPr>
        <p:spPr>
          <a:xfrm>
            <a:off x="3197551" y="5820017"/>
            <a:ext cx="467474" cy="501244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77CA45E-E735-E129-6054-C987451973C4}"/>
              </a:ext>
            </a:extLst>
          </p:cNvPr>
          <p:cNvSpPr txBox="1"/>
          <p:nvPr/>
        </p:nvSpPr>
        <p:spPr>
          <a:xfrm>
            <a:off x="3299762" y="5348487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pictures/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0E110EAA-8764-D02A-0A63-1A4CA60E4A26}"/>
              </a:ext>
            </a:extLst>
          </p:cNvPr>
          <p:cNvCxnSpPr>
            <a:cxnSpLocks/>
          </p:cNvCxnSpPr>
          <p:nvPr/>
        </p:nvCxnSpPr>
        <p:spPr>
          <a:xfrm flipH="1" flipV="1">
            <a:off x="1739091" y="5768279"/>
            <a:ext cx="50504" cy="1583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D5333D3C-9DA6-69FA-AA20-C30E35D62204}"/>
              </a:ext>
            </a:extLst>
          </p:cNvPr>
          <p:cNvCxnSpPr>
            <a:cxnSpLocks/>
          </p:cNvCxnSpPr>
          <p:nvPr/>
        </p:nvCxnSpPr>
        <p:spPr>
          <a:xfrm flipH="1" flipV="1">
            <a:off x="1900369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F2C7A07F-4745-7124-29C2-34C4F4EF18AC}"/>
              </a:ext>
            </a:extLst>
          </p:cNvPr>
          <p:cNvCxnSpPr>
            <a:cxnSpLocks/>
          </p:cNvCxnSpPr>
          <p:nvPr/>
        </p:nvCxnSpPr>
        <p:spPr>
          <a:xfrm>
            <a:off x="2965027" y="5725802"/>
            <a:ext cx="285759" cy="14908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9495F12A-6364-95ED-8E57-A3543D706F44}"/>
              </a:ext>
            </a:extLst>
          </p:cNvPr>
          <p:cNvSpPr/>
          <p:nvPr/>
        </p:nvSpPr>
        <p:spPr>
          <a:xfrm>
            <a:off x="4720604" y="3826693"/>
            <a:ext cx="833435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1C9FA34-84A4-9B0A-16AE-2BB3096BBBCA}"/>
              </a:ext>
            </a:extLst>
          </p:cNvPr>
          <p:cNvSpPr txBox="1"/>
          <p:nvPr/>
        </p:nvSpPr>
        <p:spPr>
          <a:xfrm>
            <a:off x="6951145" y="2141433"/>
            <a:ext cx="3163310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paths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to create directories in other locations</a:t>
            </a:r>
            <a:endParaRPr lang="en-US" b="1" dirty="0">
              <a:latin typeface="Consolas" panose="020B0609020204030204" pitchFamily="49" charset="0"/>
              <a:ea typeface="Source Sans Pro" panose="020B0503030403020204" pitchFamily="34" charset="0"/>
            </a:endParaRPr>
          </a:p>
        </p:txBody>
      </p:sp>
      <p:sp>
        <p:nvSpPr>
          <p:cNvPr id="119" name="Plus Sign 118">
            <a:extLst>
              <a:ext uri="{FF2B5EF4-FFF2-40B4-BE49-F238E27FC236}">
                <a16:creationId xmlns:a16="http://schemas.microsoft.com/office/drawing/2014/main" id="{570BFBBB-DB3C-E381-014C-3750E185100F}"/>
              </a:ext>
            </a:extLst>
          </p:cNvPr>
          <p:cNvSpPr/>
          <p:nvPr/>
        </p:nvSpPr>
        <p:spPr>
          <a:xfrm>
            <a:off x="3658513" y="5659756"/>
            <a:ext cx="287752" cy="266520"/>
          </a:xfrm>
          <a:prstGeom prst="mathPlus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3AA849A-C001-D081-2B60-C18C11574ED5}"/>
              </a:ext>
            </a:extLst>
          </p:cNvPr>
          <p:cNvSpPr/>
          <p:nvPr/>
        </p:nvSpPr>
        <p:spPr>
          <a:xfrm>
            <a:off x="1187358" y="5077957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510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AFD7D-BE24-19E4-95F3-6CFF7C63A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36E1960-C788-80FE-AC4F-884116315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239" y="588258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EAE8E8-4C95-730D-783B-7576BAA23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Moving files and directories with </a:t>
            </a:r>
            <a:r>
              <a:rPr lang="en-US" dirty="0">
                <a:latin typeface="Consolas" panose="020B0609020204030204" pitchFamily="49" charset="0"/>
              </a:rPr>
              <a:t>mv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4362390-F10D-4D07-CA69-5836312C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ECED92-6484-9E67-DA70-342990A9B78D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00E61CD-26F3-9076-6327-39F9F11A4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45E894D-8050-382B-50ED-0FA8DB38C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A2955A7-9B8E-3466-B49F-95B2AAC84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A25A28F-7D07-05DB-E047-80363CAA6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723B9F2-E197-EDE3-2710-2CAC7A3DB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AD78D7-607C-5294-4819-951B61F01A72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3A4642-9D07-FF3A-1880-696CCB6F5605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F08308-97AE-4CC8-BA73-D7F26973F5DD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E63C9A-4F52-37CE-21F1-D8D176B5FCB2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14DBDC-D449-E836-4CFA-6CD91AAB51AB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58514AA-1F7F-0393-71EA-DB540E664075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6DAC67-C093-B769-C75D-90E377BB69E2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7733A0-CF25-753D-C181-8C45A7A4E99E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5DB065-42CD-3C7C-AFAA-B876AE5F66BD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C4FDE34-47CE-A20E-F46E-AF85CD475BB9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CD0C631-FE23-50E3-BC83-DF51CDB058B1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2006D7-91EE-CE89-ED75-4633D692FCD0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15D6EB8-48F9-757D-E466-761B8628DF01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B8E45D-20E5-CC47-A40C-5B212B5553A2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842D4C0-BED3-6EC6-998E-16B8AD48539F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DFA4980-D543-22C7-440E-8EF4AEBC8454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69F1BB4-2287-84F2-02FB-10E9DE358048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A6165DA-7701-5E8D-2C9B-C0B0B038BE9A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F9E1598-E202-E972-3775-F0DC4F4D1D6D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8A38023-A4A8-18CE-48EF-64955D887EE6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12A798B-8C2A-ABEA-07DD-62E77205412E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6DA422E-5712-14D8-A7A8-A72EC419D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B824AAA-6B3B-DC56-F68B-433E9B508E64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E035063-44E8-918B-E670-35799886A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56EA438-A7E2-5BDF-02BE-E0DE04536BBF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2B8ED91-1023-5361-23B9-9C1074C2E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56D2BCB-2476-CB5E-C3A1-CD3EC5238894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F062729-DB51-A833-45CC-C2957A5355F7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0FD9D9E-53D9-E6D7-9FA8-1A3E6A16D408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FB07951-91B2-B26D-919F-B99B2690A459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62659E3-A07E-2385-531A-AE82C7B519A4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55CEDA6-70E3-28F9-C2B0-6CD8483AA34D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C54B02C-0763-6D17-3CE3-4288301C6956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314892E-C4D8-BB93-1253-9C9956C08A9B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2CE8317-7114-30B9-8820-B1E12E03ED6D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2B7D8F8-2A3B-4F94-83C7-EFF69ECDFCA4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1816BF15-28E7-69AA-89EF-7512FE77C3EC}"/>
              </a:ext>
            </a:extLst>
          </p:cNvPr>
          <p:cNvSpPr txBox="1"/>
          <p:nvPr/>
        </p:nvSpPr>
        <p:spPr>
          <a:xfrm>
            <a:off x="5375377" y="5296649"/>
            <a:ext cx="6414064" cy="646331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nsolas" panose="020B0609020204030204" pitchFamily="49" charset="0"/>
                <a:ea typeface="Source Sans Pro" panose="020B0503030403020204" pitchFamily="34" charset="0"/>
              </a:rPr>
              <a:t>..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can be to create directories above your current working directory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472448-A343-8BDA-03F8-6CCE9692A340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0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6A91F0E-EB5B-6528-87C2-26340227C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24" y="5902629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3B303A7-4210-8C34-4CCA-7AA1C9416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13" y="502626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E756868-C414-AB8F-263F-5EBC736A4318}"/>
              </a:ext>
            </a:extLst>
          </p:cNvPr>
          <p:cNvCxnSpPr>
            <a:cxnSpLocks/>
          </p:cNvCxnSpPr>
          <p:nvPr/>
        </p:nvCxnSpPr>
        <p:spPr>
          <a:xfrm>
            <a:off x="2560290" y="4635076"/>
            <a:ext cx="866163" cy="4922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10264F4-2804-4C1F-9FB1-6A212F143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03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42308B7-7DEB-CD05-13EB-7D2A17DED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11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C93B849-F0D3-FE91-6FB2-ED26AAEB9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5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269B4A1-D5DD-CBEC-48A8-3718058C9805}"/>
              </a:ext>
            </a:extLst>
          </p:cNvPr>
          <p:cNvCxnSpPr>
            <a:cxnSpLocks/>
          </p:cNvCxnSpPr>
          <p:nvPr/>
        </p:nvCxnSpPr>
        <p:spPr>
          <a:xfrm flipV="1">
            <a:off x="1739102" y="4648169"/>
            <a:ext cx="325496" cy="499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7A5B5FC-B1B0-B296-79D7-471163826BC0}"/>
              </a:ext>
            </a:extLst>
          </p:cNvPr>
          <p:cNvCxnSpPr>
            <a:cxnSpLocks/>
          </p:cNvCxnSpPr>
          <p:nvPr/>
        </p:nvCxnSpPr>
        <p:spPr>
          <a:xfrm flipV="1">
            <a:off x="929429" y="4635076"/>
            <a:ext cx="920242" cy="5256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7634A23-8A04-3531-0315-0BA765196897}"/>
              </a:ext>
            </a:extLst>
          </p:cNvPr>
          <p:cNvCxnSpPr>
            <a:cxnSpLocks/>
          </p:cNvCxnSpPr>
          <p:nvPr/>
        </p:nvCxnSpPr>
        <p:spPr>
          <a:xfrm>
            <a:off x="2285888" y="4645465"/>
            <a:ext cx="486961" cy="5012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8777DAF3-D8FF-D4AE-BF5A-73901047CDA9}"/>
              </a:ext>
            </a:extLst>
          </p:cNvPr>
          <p:cNvSpPr txBox="1"/>
          <p:nvPr/>
        </p:nvSpPr>
        <p:spPr>
          <a:xfrm>
            <a:off x="1203205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51F8FDE-1B04-9C22-6C48-E7659CCD1B47}"/>
              </a:ext>
            </a:extLst>
          </p:cNvPr>
          <p:cNvSpPr txBox="1"/>
          <p:nvPr/>
        </p:nvSpPr>
        <p:spPr>
          <a:xfrm>
            <a:off x="228706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AEAADED-3895-30EB-1A9D-212A9374083D}"/>
              </a:ext>
            </a:extLst>
          </p:cNvPr>
          <p:cNvSpPr txBox="1"/>
          <p:nvPr/>
        </p:nvSpPr>
        <p:spPr>
          <a:xfrm>
            <a:off x="15648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6C501DA-1622-22E6-BAA4-B7896FF9064E}"/>
              </a:ext>
            </a:extLst>
          </p:cNvPr>
          <p:cNvCxnSpPr>
            <a:cxnSpLocks/>
          </p:cNvCxnSpPr>
          <p:nvPr/>
        </p:nvCxnSpPr>
        <p:spPr>
          <a:xfrm flipV="1">
            <a:off x="2686711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DE09520-2A5E-B1BF-F5FE-7F3DCEFD635D}"/>
              </a:ext>
            </a:extLst>
          </p:cNvPr>
          <p:cNvCxnSpPr>
            <a:cxnSpLocks/>
          </p:cNvCxnSpPr>
          <p:nvPr/>
        </p:nvCxnSpPr>
        <p:spPr>
          <a:xfrm>
            <a:off x="2766471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48508DD-8967-3299-2CA8-02C03D8684EF}"/>
              </a:ext>
            </a:extLst>
          </p:cNvPr>
          <p:cNvCxnSpPr>
            <a:cxnSpLocks/>
          </p:cNvCxnSpPr>
          <p:nvPr/>
        </p:nvCxnSpPr>
        <p:spPr>
          <a:xfrm flipV="1">
            <a:off x="2483226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3F49CC1-8AF0-DD16-8271-357E9A097BE7}"/>
              </a:ext>
            </a:extLst>
          </p:cNvPr>
          <p:cNvCxnSpPr>
            <a:cxnSpLocks/>
          </p:cNvCxnSpPr>
          <p:nvPr/>
        </p:nvCxnSpPr>
        <p:spPr>
          <a:xfrm flipV="1">
            <a:off x="1580065" y="5761651"/>
            <a:ext cx="50504" cy="1583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441D5AD-38E6-0F14-7FF4-E5C9A68AE7B5}"/>
              </a:ext>
            </a:extLst>
          </p:cNvPr>
          <p:cNvCxnSpPr>
            <a:cxnSpLocks/>
          </p:cNvCxnSpPr>
          <p:nvPr/>
        </p:nvCxnSpPr>
        <p:spPr>
          <a:xfrm flipV="1">
            <a:off x="1376580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FE3BD55-CF7A-778E-8867-4973DC14C43F}"/>
              </a:ext>
            </a:extLst>
          </p:cNvPr>
          <p:cNvCxnSpPr>
            <a:cxnSpLocks/>
          </p:cNvCxnSpPr>
          <p:nvPr/>
        </p:nvCxnSpPr>
        <p:spPr>
          <a:xfrm flipV="1">
            <a:off x="655653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48194F9-05DF-7EC6-72CE-621C3AEC0BD2}"/>
              </a:ext>
            </a:extLst>
          </p:cNvPr>
          <p:cNvCxnSpPr>
            <a:cxnSpLocks/>
          </p:cNvCxnSpPr>
          <p:nvPr/>
        </p:nvCxnSpPr>
        <p:spPr>
          <a:xfrm flipV="1">
            <a:off x="452168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1" name="Picture 100">
            <a:extLst>
              <a:ext uri="{FF2B5EF4-FFF2-40B4-BE49-F238E27FC236}">
                <a16:creationId xmlns:a16="http://schemas.microsoft.com/office/drawing/2014/main" id="{1B4DB707-D502-77CA-580A-A66E80505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87" y="5924942"/>
            <a:ext cx="270449" cy="27045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19838053-A252-BAAE-3CC2-2BF316596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60" y="5924942"/>
            <a:ext cx="270449" cy="270450"/>
          </a:xfrm>
          <a:prstGeom prst="rect">
            <a:avLst/>
          </a:prstGeom>
        </p:spPr>
      </p:pic>
      <p:pic>
        <p:nvPicPr>
          <p:cNvPr id="10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C35975E-56BE-6188-AAB1-9A3E49215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75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E4C32AE-0EF7-B73E-ACB9-EDFE16FA1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8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DDE9C33-3FA8-FA8F-B137-1FAFB83AF8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39" y="5942980"/>
            <a:ext cx="270449" cy="270450"/>
          </a:xfrm>
          <a:prstGeom prst="rect">
            <a:avLst/>
          </a:prstGeom>
          <a:noFill/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ACFB22A-EAD1-4966-5C9D-F07DC8325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68" y="5960300"/>
            <a:ext cx="253129" cy="25313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807F58A-AC35-2B69-278A-D172E1DFBE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10" y="5942980"/>
            <a:ext cx="270450" cy="27045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E445A688-5568-4934-F609-443531B15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61" y="5951081"/>
            <a:ext cx="270450" cy="270450"/>
          </a:xfrm>
          <a:prstGeom prst="rect">
            <a:avLst/>
          </a:prstGeom>
        </p:spPr>
      </p:pic>
      <p:pic>
        <p:nvPicPr>
          <p:cNvPr id="10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5A908A9-B3BA-7744-8568-F1E3BFD2C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8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4BDD9D55-804F-F2C8-6C60-EEFC0726AB46}"/>
              </a:ext>
            </a:extLst>
          </p:cNvPr>
          <p:cNvSpPr txBox="1"/>
          <p:nvPr/>
        </p:nvSpPr>
        <p:spPr>
          <a:xfrm>
            <a:off x="3299762" y="5348487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pictures/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EBF133B-9655-DF5A-EDD7-15733BB0A951}"/>
              </a:ext>
            </a:extLst>
          </p:cNvPr>
          <p:cNvCxnSpPr>
            <a:cxnSpLocks/>
          </p:cNvCxnSpPr>
          <p:nvPr/>
        </p:nvCxnSpPr>
        <p:spPr>
          <a:xfrm flipH="1" flipV="1">
            <a:off x="1739091" y="5768279"/>
            <a:ext cx="50504" cy="1583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9BEE66D0-5039-590A-0D50-0538DF0EF232}"/>
              </a:ext>
            </a:extLst>
          </p:cNvPr>
          <p:cNvCxnSpPr>
            <a:cxnSpLocks/>
          </p:cNvCxnSpPr>
          <p:nvPr/>
        </p:nvCxnSpPr>
        <p:spPr>
          <a:xfrm flipH="1" flipV="1">
            <a:off x="1900369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B5FE8A92-CC76-E098-547B-CB938C208417}"/>
              </a:ext>
            </a:extLst>
          </p:cNvPr>
          <p:cNvCxnSpPr>
            <a:cxnSpLocks/>
          </p:cNvCxnSpPr>
          <p:nvPr/>
        </p:nvCxnSpPr>
        <p:spPr>
          <a:xfrm>
            <a:off x="2965027" y="5725802"/>
            <a:ext cx="285759" cy="14908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6E8B9196-48A4-5507-75D1-84948B305964}"/>
              </a:ext>
            </a:extLst>
          </p:cNvPr>
          <p:cNvSpPr/>
          <p:nvPr/>
        </p:nvSpPr>
        <p:spPr>
          <a:xfrm>
            <a:off x="4720604" y="3826693"/>
            <a:ext cx="833435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6477A37F-4677-FCD6-6574-35B660C55171}"/>
              </a:ext>
            </a:extLst>
          </p:cNvPr>
          <p:cNvSpPr/>
          <p:nvPr/>
        </p:nvSpPr>
        <p:spPr>
          <a:xfrm>
            <a:off x="1749993" y="3973197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2934758-6D01-3895-D5D8-6865E15A47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501" y="2959602"/>
            <a:ext cx="4496491" cy="20534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11E8B1F-487B-64DE-CABB-13DAB90C1A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33" y="6251645"/>
            <a:ext cx="270449" cy="27045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24FC227-5BAD-27B4-F29A-EA98FCB46B2A}"/>
              </a:ext>
            </a:extLst>
          </p:cNvPr>
          <p:cNvCxnSpPr>
            <a:cxnSpLocks/>
          </p:cNvCxnSpPr>
          <p:nvPr/>
        </p:nvCxnSpPr>
        <p:spPr>
          <a:xfrm flipH="1" flipV="1">
            <a:off x="1831619" y="5766594"/>
            <a:ext cx="95180" cy="44683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8D00D8C-021D-EAF5-D09F-E0FCCF9D37E9}"/>
              </a:ext>
            </a:extLst>
          </p:cNvPr>
          <p:cNvSpPr/>
          <p:nvPr/>
        </p:nvSpPr>
        <p:spPr>
          <a:xfrm>
            <a:off x="1740430" y="6136522"/>
            <a:ext cx="467474" cy="501244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5DA5BB3-C7FD-73D5-32D2-224765D95E7D}"/>
              </a:ext>
            </a:extLst>
          </p:cNvPr>
          <p:cNvSpPr/>
          <p:nvPr/>
        </p:nvSpPr>
        <p:spPr>
          <a:xfrm>
            <a:off x="733339" y="5836545"/>
            <a:ext cx="467474" cy="501244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69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41BE2-4924-FF92-5840-6518BBFCB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FEE5E6A-B247-AB55-6A40-AF68CEB6F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239" y="588258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C7A593-D629-6E39-44A0-56A33B14E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Moving files and directories with </a:t>
            </a:r>
            <a:r>
              <a:rPr lang="en-US" dirty="0">
                <a:latin typeface="Consolas" panose="020B0609020204030204" pitchFamily="49" charset="0"/>
              </a:rPr>
              <a:t>mv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FB2A90E-37D3-4DDC-5C0B-FCF6A18BF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E5B96A-ABE0-E432-9615-EBFE348DC52C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BDA28FD-C665-3280-6105-294AA4FD4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BDF10D7-CCD6-B3A9-8583-AFD772AE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B00AC1F-40D8-87F1-D705-B1A8AEB2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5CCF360-458A-B85B-539D-F5F9B90D3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4336360-1C8D-6F28-88DF-B4CFE176E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E61E25-C9C7-86DD-4D54-CD7B6DA2434D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BA8FAE-1BBD-CE4A-D52D-299D2300F354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4620BA-D895-0460-F8F2-66BFCA34F832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677BA51-F0A4-9FF8-A107-F76A7906B58A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0F494A-658A-BBF2-93BF-061FAD8AB67B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AB0A184-E67D-EC5B-8061-C388765BEE90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882D14-7290-3FBD-A584-5D2555FB3BA1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429691-4699-CABC-AFC0-302E190CBEE0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FB66F3-1BAE-D65E-4045-7DBE409130F1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9F57BF-6146-754C-9F0F-EED9A6E8D553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3EFAF2-FE59-EF1B-1086-8966AFF21A5C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1B9CEF-D8DF-9250-DA62-F0A856A83285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9790645-9D94-4370-EDD0-F91487834E26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A33818-45F3-031A-7B23-59C48841F570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CBF1CF3-FBC3-3EC6-F74F-CEA539B3E5F8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0CE00B-C34B-480A-C868-9EE80718C327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2A4EDD-7CC7-D505-35AE-E2A2E2E550F5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D35AE7-CA45-F6F9-56DF-8BFC7D27814B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BB8449D-8D03-D489-9D0D-FB1CEDA6D37B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3267325-1E00-A255-87EF-80AC84FBFE0C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255A9F7-F167-A01A-5DAE-6FDFA9F5684A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00FEC91-B8D0-78EC-C4FD-157170DC8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569D83B-7AF8-0640-F09A-3AB8F88D5079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AEAB00F-9FA9-6464-1823-F744574FD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A05E1F8-8988-959D-CF40-1DDAA9E87E22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A332CB4-F71F-AD3E-18D7-877525EA2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F350310-24DA-86B9-20EB-52878748F9F8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957C023-399F-6087-3DF8-F7B29ABFBC81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3743935-E07F-5AB6-A45B-F94456BBCA64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352B12B-C026-58A9-4079-16C51E60B9FE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26A217E-F144-ADA8-F2A7-F05D91E9E07E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2508A3B-5F66-523E-C953-6A1B3E7C3227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86A01D8-B736-D1B0-9ADF-EDA29621AD07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B435005-DF8C-85C5-E40A-34C24FC7CFAB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D433AC2-37A9-65C3-96F5-8128E5E0F8AA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D32B515-0F1A-EA20-48DF-C06884427FF9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8A4AB059-DDE3-FF1F-1C2E-BD9BC6AEB73E}"/>
              </a:ext>
            </a:extLst>
          </p:cNvPr>
          <p:cNvSpPr txBox="1"/>
          <p:nvPr/>
        </p:nvSpPr>
        <p:spPr>
          <a:xfrm>
            <a:off x="5839203" y="5278923"/>
            <a:ext cx="4795666" cy="369332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</a:t>
            </a:r>
            <a:r>
              <a:rPr lang="en-US" b="1" dirty="0">
                <a:latin typeface="Consolas" panose="020B0609020204030204" pitchFamily="49" charset="0"/>
                <a:ea typeface="Source Sans Pro" panose="020B0503030403020204" pitchFamily="34" charset="0"/>
              </a:rPr>
              <a:t>.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means “use the same file name.”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0CC0BF-F3F8-D7B8-7B40-0E05C56FFBE5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0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E49C66F-1874-6B61-2ADE-D6CAB261A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24" y="5902629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B2D0ECD-FBA8-89AB-118D-1AE4AA8B4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13" y="502626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57D696D-5971-E41C-7330-4647EDCF7F35}"/>
              </a:ext>
            </a:extLst>
          </p:cNvPr>
          <p:cNvCxnSpPr>
            <a:cxnSpLocks/>
          </p:cNvCxnSpPr>
          <p:nvPr/>
        </p:nvCxnSpPr>
        <p:spPr>
          <a:xfrm>
            <a:off x="2560290" y="4635076"/>
            <a:ext cx="866163" cy="4922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389F811-E874-B01C-FE6F-951F32BF4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03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D3FBE94-09C4-0FE1-B5A8-5A474F0A2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11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E164B9C-370F-5925-14D7-78D778C8A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5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D943F55-11EF-BEDB-2662-CEF12A85BBAE}"/>
              </a:ext>
            </a:extLst>
          </p:cNvPr>
          <p:cNvCxnSpPr>
            <a:cxnSpLocks/>
          </p:cNvCxnSpPr>
          <p:nvPr/>
        </p:nvCxnSpPr>
        <p:spPr>
          <a:xfrm flipV="1">
            <a:off x="1739102" y="4648169"/>
            <a:ext cx="325496" cy="499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E389376-3D5C-B1D2-8CCD-0BFC30424C1A}"/>
              </a:ext>
            </a:extLst>
          </p:cNvPr>
          <p:cNvCxnSpPr>
            <a:cxnSpLocks/>
          </p:cNvCxnSpPr>
          <p:nvPr/>
        </p:nvCxnSpPr>
        <p:spPr>
          <a:xfrm flipV="1">
            <a:off x="929429" y="4635076"/>
            <a:ext cx="920242" cy="5256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DA00D92-419B-2EF4-5976-3235ED08F534}"/>
              </a:ext>
            </a:extLst>
          </p:cNvPr>
          <p:cNvCxnSpPr>
            <a:cxnSpLocks/>
          </p:cNvCxnSpPr>
          <p:nvPr/>
        </p:nvCxnSpPr>
        <p:spPr>
          <a:xfrm>
            <a:off x="2285888" y="4645465"/>
            <a:ext cx="486961" cy="5012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C9B2C951-8F67-5892-FC28-C466DAA238E2}"/>
              </a:ext>
            </a:extLst>
          </p:cNvPr>
          <p:cNvSpPr txBox="1"/>
          <p:nvPr/>
        </p:nvSpPr>
        <p:spPr>
          <a:xfrm>
            <a:off x="1203205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E5D0132-153C-7481-53B5-4639F3089E7E}"/>
              </a:ext>
            </a:extLst>
          </p:cNvPr>
          <p:cNvSpPr txBox="1"/>
          <p:nvPr/>
        </p:nvSpPr>
        <p:spPr>
          <a:xfrm>
            <a:off x="228706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595BA43-D068-CA00-458B-7B28D25C097F}"/>
              </a:ext>
            </a:extLst>
          </p:cNvPr>
          <p:cNvSpPr txBox="1"/>
          <p:nvPr/>
        </p:nvSpPr>
        <p:spPr>
          <a:xfrm>
            <a:off x="15648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5F768CE-6211-00C9-C640-7EF3E66E3928}"/>
              </a:ext>
            </a:extLst>
          </p:cNvPr>
          <p:cNvCxnSpPr>
            <a:cxnSpLocks/>
          </p:cNvCxnSpPr>
          <p:nvPr/>
        </p:nvCxnSpPr>
        <p:spPr>
          <a:xfrm flipV="1">
            <a:off x="2686711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231D2FA-17D5-F6CB-4932-528458BA2893}"/>
              </a:ext>
            </a:extLst>
          </p:cNvPr>
          <p:cNvCxnSpPr>
            <a:cxnSpLocks/>
          </p:cNvCxnSpPr>
          <p:nvPr/>
        </p:nvCxnSpPr>
        <p:spPr>
          <a:xfrm>
            <a:off x="2766471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0CC99AF4-8ED1-6A8E-49BB-79E10310EF60}"/>
              </a:ext>
            </a:extLst>
          </p:cNvPr>
          <p:cNvCxnSpPr>
            <a:cxnSpLocks/>
          </p:cNvCxnSpPr>
          <p:nvPr/>
        </p:nvCxnSpPr>
        <p:spPr>
          <a:xfrm flipV="1">
            <a:off x="2483226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02732D0-00B9-CE8C-5780-8F99CF4E1252}"/>
              </a:ext>
            </a:extLst>
          </p:cNvPr>
          <p:cNvCxnSpPr>
            <a:cxnSpLocks/>
          </p:cNvCxnSpPr>
          <p:nvPr/>
        </p:nvCxnSpPr>
        <p:spPr>
          <a:xfrm flipV="1">
            <a:off x="1580065" y="5761651"/>
            <a:ext cx="50504" cy="1583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E029666-85FE-CC2C-9DD8-4230C35D15F1}"/>
              </a:ext>
            </a:extLst>
          </p:cNvPr>
          <p:cNvCxnSpPr>
            <a:cxnSpLocks/>
          </p:cNvCxnSpPr>
          <p:nvPr/>
        </p:nvCxnSpPr>
        <p:spPr>
          <a:xfrm flipV="1">
            <a:off x="1376580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09E32A0-E935-E7AA-C94C-69DD98A192B6}"/>
              </a:ext>
            </a:extLst>
          </p:cNvPr>
          <p:cNvCxnSpPr>
            <a:cxnSpLocks/>
          </p:cNvCxnSpPr>
          <p:nvPr/>
        </p:nvCxnSpPr>
        <p:spPr>
          <a:xfrm flipV="1">
            <a:off x="655653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D85BCF2D-6265-6B6E-A1DE-F45CAFD3A6D1}"/>
              </a:ext>
            </a:extLst>
          </p:cNvPr>
          <p:cNvCxnSpPr>
            <a:cxnSpLocks/>
          </p:cNvCxnSpPr>
          <p:nvPr/>
        </p:nvCxnSpPr>
        <p:spPr>
          <a:xfrm flipV="1">
            <a:off x="452168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1" name="Picture 100">
            <a:extLst>
              <a:ext uri="{FF2B5EF4-FFF2-40B4-BE49-F238E27FC236}">
                <a16:creationId xmlns:a16="http://schemas.microsoft.com/office/drawing/2014/main" id="{4F193F57-C767-4B7A-A8F6-A28ED3B4F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87" y="5924942"/>
            <a:ext cx="270449" cy="27045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6E18F420-1265-461D-9265-391B1797C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60" y="5924942"/>
            <a:ext cx="270449" cy="270450"/>
          </a:xfrm>
          <a:prstGeom prst="rect">
            <a:avLst/>
          </a:prstGeom>
        </p:spPr>
      </p:pic>
      <p:pic>
        <p:nvPicPr>
          <p:cNvPr id="10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7F579BE-FD3D-F18E-6EB7-C1E7E0172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75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2A57F28-88DD-55E9-4F3C-DC1D07A09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8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1E8B33B-B039-3BBB-277C-6474C9DAF1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39" y="5942980"/>
            <a:ext cx="270449" cy="270450"/>
          </a:xfrm>
          <a:prstGeom prst="rect">
            <a:avLst/>
          </a:prstGeom>
          <a:noFill/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7BE0721F-448C-A679-D204-A4053C563F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68" y="5960300"/>
            <a:ext cx="253129" cy="25313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5E1A7B5-3B07-3E70-D5FC-A6D17A1E2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10" y="5942980"/>
            <a:ext cx="270450" cy="27045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3D3B7AF7-FEEA-9BA7-A41E-58B1E90B82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61" y="5951081"/>
            <a:ext cx="270450" cy="270450"/>
          </a:xfrm>
          <a:prstGeom prst="rect">
            <a:avLst/>
          </a:prstGeom>
        </p:spPr>
      </p:pic>
      <p:pic>
        <p:nvPicPr>
          <p:cNvPr id="10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3B0C9C8-2D71-09F7-06E4-B595FA148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8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3F99DAB1-BED4-6DF5-8EA7-9345F60A9BA2}"/>
              </a:ext>
            </a:extLst>
          </p:cNvPr>
          <p:cNvSpPr txBox="1"/>
          <p:nvPr/>
        </p:nvSpPr>
        <p:spPr>
          <a:xfrm>
            <a:off x="3299762" y="5348487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pictures/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E3F8C91D-C8F5-F58B-ACCA-8D757E35879F}"/>
              </a:ext>
            </a:extLst>
          </p:cNvPr>
          <p:cNvCxnSpPr>
            <a:cxnSpLocks/>
          </p:cNvCxnSpPr>
          <p:nvPr/>
        </p:nvCxnSpPr>
        <p:spPr>
          <a:xfrm flipH="1" flipV="1">
            <a:off x="1739091" y="5768279"/>
            <a:ext cx="50504" cy="1583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2D20BB7B-9706-A64E-6B85-C6FDFE04718A}"/>
              </a:ext>
            </a:extLst>
          </p:cNvPr>
          <p:cNvCxnSpPr>
            <a:cxnSpLocks/>
          </p:cNvCxnSpPr>
          <p:nvPr/>
        </p:nvCxnSpPr>
        <p:spPr>
          <a:xfrm flipH="1" flipV="1">
            <a:off x="1900369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33BD0EE7-878A-867A-F2B8-B5C172651C10}"/>
              </a:ext>
            </a:extLst>
          </p:cNvPr>
          <p:cNvCxnSpPr>
            <a:cxnSpLocks/>
          </p:cNvCxnSpPr>
          <p:nvPr/>
        </p:nvCxnSpPr>
        <p:spPr>
          <a:xfrm>
            <a:off x="2965027" y="5725802"/>
            <a:ext cx="285759" cy="14908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4906A43F-E198-F863-E828-AA995742DDB9}"/>
              </a:ext>
            </a:extLst>
          </p:cNvPr>
          <p:cNvSpPr/>
          <p:nvPr/>
        </p:nvSpPr>
        <p:spPr>
          <a:xfrm>
            <a:off x="4720604" y="3826693"/>
            <a:ext cx="833435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236ACC75-78FE-4C45-01E0-9FC717CC8971}"/>
              </a:ext>
            </a:extLst>
          </p:cNvPr>
          <p:cNvSpPr/>
          <p:nvPr/>
        </p:nvSpPr>
        <p:spPr>
          <a:xfrm>
            <a:off x="1749993" y="3973197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ADE705E-C5AA-52F2-EDA2-87A1D3711E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501" y="2959602"/>
            <a:ext cx="4496491" cy="20534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96B6B3C-C471-6111-8285-98BC2233C6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33" y="6251645"/>
            <a:ext cx="270449" cy="27045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32B5DD6-93FA-59D4-FC17-E8BC9374AD56}"/>
              </a:ext>
            </a:extLst>
          </p:cNvPr>
          <p:cNvCxnSpPr>
            <a:cxnSpLocks/>
          </p:cNvCxnSpPr>
          <p:nvPr/>
        </p:nvCxnSpPr>
        <p:spPr>
          <a:xfrm flipH="1" flipV="1">
            <a:off x="1831619" y="5766594"/>
            <a:ext cx="95180" cy="44683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DBA44D0-AD69-F1FA-AD10-18658F6C5752}"/>
              </a:ext>
            </a:extLst>
          </p:cNvPr>
          <p:cNvSpPr/>
          <p:nvPr/>
        </p:nvSpPr>
        <p:spPr>
          <a:xfrm>
            <a:off x="1740430" y="6136522"/>
            <a:ext cx="467474" cy="501244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F7C98C8-17B6-E986-87A5-3B0E26D04BCA}"/>
              </a:ext>
            </a:extLst>
          </p:cNvPr>
          <p:cNvSpPr/>
          <p:nvPr/>
        </p:nvSpPr>
        <p:spPr>
          <a:xfrm>
            <a:off x="733339" y="5836545"/>
            <a:ext cx="467474" cy="501244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6C232B7-85D1-89B4-8450-2BF2AA8D21F2}"/>
              </a:ext>
            </a:extLst>
          </p:cNvPr>
          <p:cNvSpPr/>
          <p:nvPr/>
        </p:nvSpPr>
        <p:spPr>
          <a:xfrm>
            <a:off x="8109217" y="3927641"/>
            <a:ext cx="870248" cy="501244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022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0D519-B3B8-41D7-8BCC-7771E98F3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BF45197-8B1E-8527-C12E-C4491A97F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239" y="588258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1773C4-D51F-22AD-A2C8-9F4774B1D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Renaming files and directories with </a:t>
            </a:r>
            <a:r>
              <a:rPr lang="en-US" dirty="0">
                <a:latin typeface="Consolas" panose="020B0609020204030204" pitchFamily="49" charset="0"/>
              </a:rPr>
              <a:t>mv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39D0A37-4C21-9561-091C-8B385F558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5987CD-F136-1BCD-1FD0-4A908D1A2A44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8ACF1E2-1FFE-F067-AE63-F81C772EE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4797E9E-C380-187A-D3AC-91263D856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407064D-2C89-A70C-1A2E-116358B68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BC45FDA-4703-6A90-35F6-C5F93D272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90F1BEE-946D-200B-116D-F8E082E4E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65BC31-A5DF-5753-D1E8-96C8B1CA0E56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52CDFA-B9FC-1F02-29CC-9BC91BAE115E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FE800D-D8CD-483B-0252-26FB72D864F4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CE9815-D3DE-6098-226C-B8DF67E3F9CC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1079E9-1B36-8255-4B3E-2C76C7C4411F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F19FAC1-37A1-893B-4AF4-306AB623A046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CE1C8C-A676-7B31-BC10-986BE27F945D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34B189-954D-18B7-1FA0-99C606140E65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5434DA-C089-EAFE-89CD-9F753F691D00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A10FC9-92F0-9579-8336-9041D74C9644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C97379-1352-7682-325B-08B56BD6318D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985571-2CE5-D278-5D8A-629D9678930B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0D87934-D75B-76A6-9A72-81321EE4F48E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5FFBE98-55B0-A0F3-5709-A192A3CE6A6C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59860AB-5A0F-0418-6322-33FF2C748BE4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F11438-54A4-F6EB-03E5-253A9F3E2333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EF195E4-9F8B-A5D1-0A51-07D9D9721F20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865E1E6-CE14-43E2-2075-12C735CA14EE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EE1C599-F60A-DE9F-A1B4-7B94E2B76E65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BC0401D-7163-BED1-1B34-35A60C485960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E5C14F3-A850-53FF-BC4C-F3CD443154D1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BF24D6A-6913-F14E-B0AA-6D6D98DC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F9C7652-4AA1-89D0-E447-DE34BB3F2C12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4F26478-7726-994C-4B7F-7793C206B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3EC80B7-244A-7ECF-BBFB-AAFD8E539C80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ADCBDD2-1DFF-5D59-2F22-BC7EADE09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72D3961-C049-8AFD-2208-A47D1E7A58E0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665D3E8-2C49-8528-4FD9-9594E84F6D87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1E89052-DB8C-AAED-39FB-7BFC26EE92A8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CB664CC-7F83-9B07-C220-B902E7826BD8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2346E79-D0F1-2C0A-ED94-3BA181A03605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BF85C48-08E6-6288-59A9-9251F1128F6F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56446E9-F27A-2546-AD40-70BD2FB5FD8C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BDB0444-2D6A-1986-2606-3D9D02FA0A32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3D8FEE4-E37D-DDF2-9050-789E45C8F381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FA89364-2E33-B44F-48B9-B3A1A11B254E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782E338-B8C5-9DDD-67B6-3FBD5393B687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0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C556993-BF17-A6E7-0723-9B53C328F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24" y="5902629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C66C807-0448-6B2D-9489-79F8D7DF0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13" y="502626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4E2F7EB-CA67-79BD-8774-9A27B7AABEFA}"/>
              </a:ext>
            </a:extLst>
          </p:cNvPr>
          <p:cNvCxnSpPr>
            <a:cxnSpLocks/>
          </p:cNvCxnSpPr>
          <p:nvPr/>
        </p:nvCxnSpPr>
        <p:spPr>
          <a:xfrm>
            <a:off x="2560290" y="4635076"/>
            <a:ext cx="866163" cy="4922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9B2A407-F0E3-DC97-C1FB-9BBE21279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03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C565142-1849-FEB7-AF48-576730288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11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3F4F690-3158-6C37-DD0E-74AB5DF6E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5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655F375-02D4-19F2-0AEA-9F1FB49AF177}"/>
              </a:ext>
            </a:extLst>
          </p:cNvPr>
          <p:cNvCxnSpPr>
            <a:cxnSpLocks/>
          </p:cNvCxnSpPr>
          <p:nvPr/>
        </p:nvCxnSpPr>
        <p:spPr>
          <a:xfrm flipV="1">
            <a:off x="1739102" y="4648169"/>
            <a:ext cx="325496" cy="499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23E9889-30C0-D0BA-F326-9A2776CE2308}"/>
              </a:ext>
            </a:extLst>
          </p:cNvPr>
          <p:cNvCxnSpPr>
            <a:cxnSpLocks/>
          </p:cNvCxnSpPr>
          <p:nvPr/>
        </p:nvCxnSpPr>
        <p:spPr>
          <a:xfrm flipV="1">
            <a:off x="929429" y="4635076"/>
            <a:ext cx="920242" cy="5256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4CB4D9D-DDF2-1AFD-0D17-F7B7E3C101C0}"/>
              </a:ext>
            </a:extLst>
          </p:cNvPr>
          <p:cNvCxnSpPr>
            <a:cxnSpLocks/>
          </p:cNvCxnSpPr>
          <p:nvPr/>
        </p:nvCxnSpPr>
        <p:spPr>
          <a:xfrm>
            <a:off x="2285888" y="4645465"/>
            <a:ext cx="486961" cy="5012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61382EB0-98B9-281C-07A0-97DBD13F8052}"/>
              </a:ext>
            </a:extLst>
          </p:cNvPr>
          <p:cNvSpPr txBox="1"/>
          <p:nvPr/>
        </p:nvSpPr>
        <p:spPr>
          <a:xfrm>
            <a:off x="1203205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3E9F0C3-69DA-04F8-BE51-1FA194287788}"/>
              </a:ext>
            </a:extLst>
          </p:cNvPr>
          <p:cNvSpPr txBox="1"/>
          <p:nvPr/>
        </p:nvSpPr>
        <p:spPr>
          <a:xfrm>
            <a:off x="228706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2EFBDAF-D4DD-3C0B-9E73-6E840922B908}"/>
              </a:ext>
            </a:extLst>
          </p:cNvPr>
          <p:cNvSpPr txBox="1"/>
          <p:nvPr/>
        </p:nvSpPr>
        <p:spPr>
          <a:xfrm>
            <a:off x="15648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634D71F-671F-9D09-4EBC-F484540AB140}"/>
              </a:ext>
            </a:extLst>
          </p:cNvPr>
          <p:cNvCxnSpPr>
            <a:cxnSpLocks/>
          </p:cNvCxnSpPr>
          <p:nvPr/>
        </p:nvCxnSpPr>
        <p:spPr>
          <a:xfrm flipV="1">
            <a:off x="2686711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79B267A-5F5C-9ADE-3545-E2BF742FF2F0}"/>
              </a:ext>
            </a:extLst>
          </p:cNvPr>
          <p:cNvCxnSpPr>
            <a:cxnSpLocks/>
          </p:cNvCxnSpPr>
          <p:nvPr/>
        </p:nvCxnSpPr>
        <p:spPr>
          <a:xfrm>
            <a:off x="2766471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391E6BC4-5383-18FE-0598-97AF536F9C65}"/>
              </a:ext>
            </a:extLst>
          </p:cNvPr>
          <p:cNvCxnSpPr>
            <a:cxnSpLocks/>
          </p:cNvCxnSpPr>
          <p:nvPr/>
        </p:nvCxnSpPr>
        <p:spPr>
          <a:xfrm flipV="1">
            <a:off x="2483226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20D41EC-F4B3-707F-E174-31EE816C73E7}"/>
              </a:ext>
            </a:extLst>
          </p:cNvPr>
          <p:cNvCxnSpPr>
            <a:cxnSpLocks/>
          </p:cNvCxnSpPr>
          <p:nvPr/>
        </p:nvCxnSpPr>
        <p:spPr>
          <a:xfrm flipV="1">
            <a:off x="1580065" y="5761651"/>
            <a:ext cx="50504" cy="1583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D7FB2E3F-28BC-C3A2-64EE-C300A04AC95F}"/>
              </a:ext>
            </a:extLst>
          </p:cNvPr>
          <p:cNvCxnSpPr>
            <a:cxnSpLocks/>
          </p:cNvCxnSpPr>
          <p:nvPr/>
        </p:nvCxnSpPr>
        <p:spPr>
          <a:xfrm flipV="1">
            <a:off x="1376580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2D8C8BB-C110-3C60-390D-CCDBAF9E6584}"/>
              </a:ext>
            </a:extLst>
          </p:cNvPr>
          <p:cNvCxnSpPr>
            <a:cxnSpLocks/>
          </p:cNvCxnSpPr>
          <p:nvPr/>
        </p:nvCxnSpPr>
        <p:spPr>
          <a:xfrm flipV="1">
            <a:off x="655653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CD49717-97B4-0F6F-6727-565606A8EBA4}"/>
              </a:ext>
            </a:extLst>
          </p:cNvPr>
          <p:cNvCxnSpPr>
            <a:cxnSpLocks/>
          </p:cNvCxnSpPr>
          <p:nvPr/>
        </p:nvCxnSpPr>
        <p:spPr>
          <a:xfrm flipV="1">
            <a:off x="452168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1" name="Picture 100">
            <a:extLst>
              <a:ext uri="{FF2B5EF4-FFF2-40B4-BE49-F238E27FC236}">
                <a16:creationId xmlns:a16="http://schemas.microsoft.com/office/drawing/2014/main" id="{CFBD3BFF-41B6-7C80-C6EF-DCCDAF939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87" y="5924942"/>
            <a:ext cx="270449" cy="27045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9C22C12D-895E-6C76-C7EC-1E672E137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60" y="5924942"/>
            <a:ext cx="270449" cy="270450"/>
          </a:xfrm>
          <a:prstGeom prst="rect">
            <a:avLst/>
          </a:prstGeom>
        </p:spPr>
      </p:pic>
      <p:pic>
        <p:nvPicPr>
          <p:cNvPr id="10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F4D8693-3724-41C8-A506-768C9B659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75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0CCAF0B-309C-4F30-4741-ED347F8D7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8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CA78B27F-447D-2A69-C24D-5CB40739FC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68" y="5960300"/>
            <a:ext cx="253129" cy="25313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6D73B549-80E7-1131-2E90-DD178B068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10" y="5942980"/>
            <a:ext cx="270450" cy="27045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70A9B910-AFC6-B8EB-3B49-307CBE31E9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61" y="5951081"/>
            <a:ext cx="270450" cy="270450"/>
          </a:xfrm>
          <a:prstGeom prst="rect">
            <a:avLst/>
          </a:prstGeom>
        </p:spPr>
      </p:pic>
      <p:pic>
        <p:nvPicPr>
          <p:cNvPr id="10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5B21961-0BB4-10A4-2F3B-30B65EA70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8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D567C422-2483-768F-B2F2-CC4E72A124CC}"/>
              </a:ext>
            </a:extLst>
          </p:cNvPr>
          <p:cNvSpPr txBox="1"/>
          <p:nvPr/>
        </p:nvSpPr>
        <p:spPr>
          <a:xfrm>
            <a:off x="3299762" y="5348487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pictures/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A11E847-FE4B-3FA2-FE64-127B7A92F828}"/>
              </a:ext>
            </a:extLst>
          </p:cNvPr>
          <p:cNvCxnSpPr>
            <a:cxnSpLocks/>
          </p:cNvCxnSpPr>
          <p:nvPr/>
        </p:nvCxnSpPr>
        <p:spPr>
          <a:xfrm flipH="1" flipV="1">
            <a:off x="1739091" y="5768279"/>
            <a:ext cx="50504" cy="1583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79B955E-9540-FF42-B556-240AEE30879F}"/>
              </a:ext>
            </a:extLst>
          </p:cNvPr>
          <p:cNvCxnSpPr>
            <a:cxnSpLocks/>
          </p:cNvCxnSpPr>
          <p:nvPr/>
        </p:nvCxnSpPr>
        <p:spPr>
          <a:xfrm flipH="1" flipV="1">
            <a:off x="1900369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17AE7E35-327E-4444-1D7C-95CCD25C6C46}"/>
              </a:ext>
            </a:extLst>
          </p:cNvPr>
          <p:cNvCxnSpPr>
            <a:cxnSpLocks/>
          </p:cNvCxnSpPr>
          <p:nvPr/>
        </p:nvCxnSpPr>
        <p:spPr>
          <a:xfrm>
            <a:off x="2965027" y="5725802"/>
            <a:ext cx="285759" cy="14908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1C2C89C9-28C0-AD3E-8B27-D777065468F2}"/>
              </a:ext>
            </a:extLst>
          </p:cNvPr>
          <p:cNvSpPr/>
          <p:nvPr/>
        </p:nvSpPr>
        <p:spPr>
          <a:xfrm>
            <a:off x="4720604" y="3826693"/>
            <a:ext cx="833435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5DB6CBC2-90C2-C256-667B-4828F8BB887F}"/>
              </a:ext>
            </a:extLst>
          </p:cNvPr>
          <p:cNvSpPr/>
          <p:nvPr/>
        </p:nvSpPr>
        <p:spPr>
          <a:xfrm>
            <a:off x="1749993" y="3973197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6950324-F6D3-6468-4543-1D42A97EF6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33" y="6251645"/>
            <a:ext cx="270449" cy="27045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7127746-2F96-EAE2-0231-0D1ACAC0341F}"/>
              </a:ext>
            </a:extLst>
          </p:cNvPr>
          <p:cNvCxnSpPr>
            <a:cxnSpLocks/>
          </p:cNvCxnSpPr>
          <p:nvPr/>
        </p:nvCxnSpPr>
        <p:spPr>
          <a:xfrm flipH="1" flipV="1">
            <a:off x="1831619" y="5766594"/>
            <a:ext cx="95180" cy="44683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767408-C297-BA7E-C643-795D6EE9E722}"/>
              </a:ext>
            </a:extLst>
          </p:cNvPr>
          <p:cNvSpPr/>
          <p:nvPr/>
        </p:nvSpPr>
        <p:spPr>
          <a:xfrm>
            <a:off x="1740430" y="6136522"/>
            <a:ext cx="467474" cy="501244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31FA64-ECF5-AEEA-2FD6-DC43D39393C0}"/>
              </a:ext>
            </a:extLst>
          </p:cNvPr>
          <p:cNvSpPr/>
          <p:nvPr/>
        </p:nvSpPr>
        <p:spPr>
          <a:xfrm>
            <a:off x="8109217" y="3927641"/>
            <a:ext cx="870248" cy="501244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B72FB73-A85A-EA69-1EB8-2554B61569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1976" y="3277613"/>
            <a:ext cx="5971063" cy="154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53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C0FD3-95B2-2121-91EC-46EC286D0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row: Right 30">
            <a:extLst>
              <a:ext uri="{FF2B5EF4-FFF2-40B4-BE49-F238E27FC236}">
                <a16:creationId xmlns:a16="http://schemas.microsoft.com/office/drawing/2014/main" id="{2187394E-B3A9-DCE7-DB87-95656E2AEB95}"/>
              </a:ext>
            </a:extLst>
          </p:cNvPr>
          <p:cNvSpPr/>
          <p:nvPr/>
        </p:nvSpPr>
        <p:spPr>
          <a:xfrm>
            <a:off x="1953028" y="3632681"/>
            <a:ext cx="3273303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5EC813-E990-BCBE-F321-982833829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00" y="2745208"/>
            <a:ext cx="1946564" cy="1946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0F0E50-85C7-90B1-7D88-AB2DFD24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3" y="122185"/>
            <a:ext cx="10515600" cy="1325563"/>
          </a:xfrm>
        </p:spPr>
        <p:txBody>
          <a:bodyPr/>
          <a:lstStyle/>
          <a:p>
            <a:r>
              <a:rPr lang="en-US" dirty="0"/>
              <a:t>How is information stored on a computer?</a:t>
            </a:r>
          </a:p>
        </p:txBody>
      </p:sp>
      <p:pic>
        <p:nvPicPr>
          <p:cNvPr id="1026" name="Picture 2" descr="Why Do Computers Use 1s and 0s? Binary and Transistors Explained.">
            <a:extLst>
              <a:ext uri="{FF2B5EF4-FFF2-40B4-BE49-F238E27FC236}">
                <a16:creationId xmlns:a16="http://schemas.microsoft.com/office/drawing/2014/main" id="{27B3C0B6-2D4B-E06A-7B43-53873CE06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52" b="-45156"/>
          <a:stretch>
            <a:fillRect/>
          </a:stretch>
        </p:blipFill>
        <p:spPr bwMode="auto">
          <a:xfrm>
            <a:off x="1" y="3506822"/>
            <a:ext cx="1946564" cy="111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1526B0-9E05-3DD5-06B5-442DC9CF5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2309106"/>
            <a:ext cx="700584" cy="700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13AA64-CD70-4D07-CCEE-0FD920755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1514884"/>
            <a:ext cx="700584" cy="7005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5B241-17B3-677C-E815-1A7B5043DC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3897550"/>
            <a:ext cx="700584" cy="700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34E782-CEE5-F6A7-DE90-4F7B34C3EB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3103328"/>
            <a:ext cx="700584" cy="700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8A0A43-80E2-1CD5-DA68-14A1710A03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30" y="4691772"/>
            <a:ext cx="700584" cy="7005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B90D87-EF62-E17E-A607-70EA1731C2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30" y="5485994"/>
            <a:ext cx="716007" cy="7160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C9E7F4-31B1-BD33-BBF6-670A4E6D9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533" y="2745208"/>
            <a:ext cx="1946564" cy="194656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B2EF2BE-8F00-2E8B-D789-7AC92FB3AA62}"/>
              </a:ext>
            </a:extLst>
          </p:cNvPr>
          <p:cNvSpPr txBox="1"/>
          <p:nvPr/>
        </p:nvSpPr>
        <p:spPr>
          <a:xfrm>
            <a:off x="2856143" y="4507106"/>
            <a:ext cx="108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Encoding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2F33FE-B0D8-1D99-9C28-ABF424A41EC6}"/>
              </a:ext>
            </a:extLst>
          </p:cNvPr>
          <p:cNvSpPr txBox="1"/>
          <p:nvPr/>
        </p:nvSpPr>
        <p:spPr>
          <a:xfrm>
            <a:off x="7569104" y="4507106"/>
            <a:ext cx="114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Decoding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3C95D8-97BC-9E79-D46D-77C5DF35977F}"/>
              </a:ext>
            </a:extLst>
          </p:cNvPr>
          <p:cNvSpPr txBox="1"/>
          <p:nvPr/>
        </p:nvSpPr>
        <p:spPr>
          <a:xfrm>
            <a:off x="5145719" y="6315256"/>
            <a:ext cx="880005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30097B-8281-919D-53AC-74FD7D131E12}"/>
              </a:ext>
            </a:extLst>
          </p:cNvPr>
          <p:cNvSpPr txBox="1"/>
          <p:nvPr/>
        </p:nvSpPr>
        <p:spPr>
          <a:xfrm>
            <a:off x="533280" y="4332990"/>
            <a:ext cx="880005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Binary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167402E-33C4-4E9E-47B7-EC4C6627DAA4}"/>
              </a:ext>
            </a:extLst>
          </p:cNvPr>
          <p:cNvCxnSpPr>
            <a:stCxn id="9" idx="3"/>
          </p:cNvCxnSpPr>
          <p:nvPr/>
        </p:nvCxnSpPr>
        <p:spPr>
          <a:xfrm>
            <a:off x="5926915" y="1865177"/>
            <a:ext cx="1320800" cy="132887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27ADC8-E19B-AE59-42E3-B34E1D52574D}"/>
              </a:ext>
            </a:extLst>
          </p:cNvPr>
          <p:cNvCxnSpPr>
            <a:stCxn id="7" idx="3"/>
          </p:cNvCxnSpPr>
          <p:nvPr/>
        </p:nvCxnSpPr>
        <p:spPr>
          <a:xfrm>
            <a:off x="5926915" y="2659399"/>
            <a:ext cx="1242235" cy="84742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D89D41-092C-DF55-6459-87787C0CC4D8}"/>
              </a:ext>
            </a:extLst>
          </p:cNvPr>
          <p:cNvCxnSpPr>
            <a:cxnSpLocks/>
            <a:stCxn id="13" idx="3"/>
            <a:endCxn id="18" idx="1"/>
          </p:cNvCxnSpPr>
          <p:nvPr/>
        </p:nvCxnSpPr>
        <p:spPr>
          <a:xfrm>
            <a:off x="5926915" y="3453621"/>
            <a:ext cx="1165618" cy="26486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C2C7DA2-0129-10D5-49E3-83F8C67F0E60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5926915" y="3982974"/>
            <a:ext cx="1165618" cy="26486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C10A683-F76B-D241-B090-4C011E0B5F21}"/>
              </a:ext>
            </a:extLst>
          </p:cNvPr>
          <p:cNvCxnSpPr>
            <a:stCxn id="15" idx="3"/>
          </p:cNvCxnSpPr>
          <p:nvPr/>
        </p:nvCxnSpPr>
        <p:spPr>
          <a:xfrm flipV="1">
            <a:off x="5936014" y="4238995"/>
            <a:ext cx="1233136" cy="80307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620F3AF-043B-774D-3193-5BD8C7E4E806}"/>
              </a:ext>
            </a:extLst>
          </p:cNvPr>
          <p:cNvCxnSpPr>
            <a:stCxn id="17" idx="3"/>
          </p:cNvCxnSpPr>
          <p:nvPr/>
        </p:nvCxnSpPr>
        <p:spPr>
          <a:xfrm flipV="1">
            <a:off x="5951437" y="4507106"/>
            <a:ext cx="1465363" cy="133689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4EA9EC-767D-30F8-A541-7BED54C6A04D}"/>
              </a:ext>
            </a:extLst>
          </p:cNvPr>
          <p:cNvSpPr txBox="1"/>
          <p:nvPr/>
        </p:nvSpPr>
        <p:spPr>
          <a:xfrm rot="2714146">
            <a:off x="6276066" y="2315773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Winamp</a:t>
            </a:r>
            <a:endParaRPr lang="en-US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801135-BE99-B258-16C7-211F77157ED6}"/>
              </a:ext>
            </a:extLst>
          </p:cNvPr>
          <p:cNvSpPr txBox="1"/>
          <p:nvPr/>
        </p:nvSpPr>
        <p:spPr>
          <a:xfrm rot="2057516">
            <a:off x="6157897" y="2827331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VLC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00BDED-867F-2B53-C437-B098B17B2EE7}"/>
              </a:ext>
            </a:extLst>
          </p:cNvPr>
          <p:cNvSpPr txBox="1"/>
          <p:nvPr/>
        </p:nvSpPr>
        <p:spPr>
          <a:xfrm rot="773838">
            <a:off x="6115242" y="3344333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Notepad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6BA788-459B-6A07-46B1-5678DF314988}"/>
              </a:ext>
            </a:extLst>
          </p:cNvPr>
          <p:cNvSpPr txBox="1"/>
          <p:nvPr/>
        </p:nvSpPr>
        <p:spPr>
          <a:xfrm rot="20762183">
            <a:off x="6048786" y="3884373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Acrobat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2FFC40-716F-6DE7-D814-153F8C6D7A5D}"/>
              </a:ext>
            </a:extLst>
          </p:cNvPr>
          <p:cNvSpPr txBox="1"/>
          <p:nvPr/>
        </p:nvSpPr>
        <p:spPr>
          <a:xfrm rot="19560163">
            <a:off x="6103630" y="4414832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Paint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6BEEF2-5356-46DF-8B77-4AC27DC48D77}"/>
              </a:ext>
            </a:extLst>
          </p:cNvPr>
          <p:cNvSpPr txBox="1"/>
          <p:nvPr/>
        </p:nvSpPr>
        <p:spPr>
          <a:xfrm rot="19059206">
            <a:off x="6284531" y="4907554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31155899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4F6A3-1A40-1949-6DE3-CE11A40B0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ECE92AE-FCFE-0D38-2654-A6837C9F3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78" y="589696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8EF004E-936B-8DCC-BE6E-9CB176E9A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239" y="588258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71B890-331F-F39B-5EA9-1DCC97246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Moving AND renaming files and directories with </a:t>
            </a:r>
            <a:r>
              <a:rPr lang="en-US" dirty="0">
                <a:latin typeface="Consolas" panose="020B0609020204030204" pitchFamily="49" charset="0"/>
              </a:rPr>
              <a:t>mv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EDF5716-90D1-A117-0C1F-EB57AEB40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BEADB5-BC3B-D884-3FD2-10FD53BB4729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0812C7C-76CB-2F41-A68D-E008337E2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68718D6-4D4D-9DC6-2AAE-9BDEC77F6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D1CD7FF-F04D-1A8B-4E9B-EC23F6C7A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AC5A9EC-D01E-232B-2A1A-AB97A6890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91D8A50-6382-A769-6D81-571BC1FF1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8455F1-444C-F9D9-BA5C-FDDBD944B6B1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BB1F34-0058-E3E5-5286-945856A7DFFE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F0572F-C1EB-27D1-F411-9446CF0C58A1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AC761A-F912-3C07-7BFC-CA0BF2B36794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8798F6-9678-5BA4-AB4F-2EC438CD34F7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B6A60D4-181A-F2DE-A8E5-E841CE308B6A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5878EB-7BDD-4D22-83D0-2E33C62524DE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6F9EA7-FBAA-2625-4683-9085A032F1DC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123961-92BA-B7AA-F9EE-0747913AA8F4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8DF96C-F87F-D4E0-E5FF-0713A5E69DC3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0F4779-4FF3-8D95-40E8-3C853E47D1AB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58BB288-3223-A328-919C-5A9CBF26F884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6FEDAC6-F4FE-8BCA-23B4-087AE322160B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1E3789F-3AF4-1D84-BAAC-E6A5DB13F49A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088815D-CC35-1A90-0F8C-858DE0C05DE5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B4765B-516C-F9AF-E7B6-634861C616AC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44D2812-532A-DE15-EBB9-AA08CF7BDA0A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021000A-490F-4410-F0C0-16307340092A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E8B43E-F27D-E5FA-7BB7-A7AB88C2CE88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C55553F-C932-8044-0F34-3D44E530BE2D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CABDC7-D49E-2C7D-F04F-C176AC94DCD8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31754EF-7B67-1062-0D97-17A497E77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2D42159-A5D8-D3BB-20BA-A04316E16F16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EEAB2A4-45AC-9025-7A71-2F67D9FFD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BF94226-503D-49DD-064C-0BFDAE45D0E8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17BDFA0-E50A-B4C4-0967-E98A3F628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D2ECDBC-A6BF-5FE7-0291-B12267D79900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52E7317-C0CB-F92A-AECF-34C34CB73F6A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61C2B57-F7D5-5BE5-EBC1-86D9956EE525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3BA8110-01A7-79A3-1F27-E7EE41B02F1A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A5ECAC0-F18C-0BE8-7B18-FB1D9EE22856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D95B909-C3E4-C416-7F1B-7EDE63D10B4E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95622C1-2B95-FE0A-F30C-E9BE1A5F65FA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62233C4-2924-D42C-57BE-403CC990B2E9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B85CF76-C58F-F2CF-4777-4C85EB304388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CA14FA7-817B-0862-A534-A838A4C3A851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38F2DFF-9ED8-314B-7D73-B41E4B5051F9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0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8C8C711-DD03-F703-30C8-F9D1B740F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24" y="5902629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DCFA407-DCC3-AB56-0429-36362059B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13" y="502626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E84E78B-07D0-0C05-28FA-07993E47D6E9}"/>
              </a:ext>
            </a:extLst>
          </p:cNvPr>
          <p:cNvCxnSpPr>
            <a:cxnSpLocks/>
          </p:cNvCxnSpPr>
          <p:nvPr/>
        </p:nvCxnSpPr>
        <p:spPr>
          <a:xfrm>
            <a:off x="2560290" y="4635076"/>
            <a:ext cx="866163" cy="4922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C561E49-BEE4-A3B6-C1CB-81BCE63BD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03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B010348-A584-7EA0-0306-6E10D830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11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42C5AC2-2BE8-A13A-DC22-84FDBD54E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5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8774F60-FD5B-9823-D4A6-E16516D56073}"/>
              </a:ext>
            </a:extLst>
          </p:cNvPr>
          <p:cNvCxnSpPr>
            <a:cxnSpLocks/>
          </p:cNvCxnSpPr>
          <p:nvPr/>
        </p:nvCxnSpPr>
        <p:spPr>
          <a:xfrm flipV="1">
            <a:off x="1739102" y="4648169"/>
            <a:ext cx="325496" cy="499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5CBC519-83BC-55D0-210D-53CA2F2CB880}"/>
              </a:ext>
            </a:extLst>
          </p:cNvPr>
          <p:cNvCxnSpPr>
            <a:cxnSpLocks/>
          </p:cNvCxnSpPr>
          <p:nvPr/>
        </p:nvCxnSpPr>
        <p:spPr>
          <a:xfrm flipV="1">
            <a:off x="929429" y="4635076"/>
            <a:ext cx="920242" cy="5256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BA3A4572-BAA8-CEAE-D6E0-CA141552B4CA}"/>
              </a:ext>
            </a:extLst>
          </p:cNvPr>
          <p:cNvCxnSpPr>
            <a:cxnSpLocks/>
          </p:cNvCxnSpPr>
          <p:nvPr/>
        </p:nvCxnSpPr>
        <p:spPr>
          <a:xfrm>
            <a:off x="2285888" y="4645465"/>
            <a:ext cx="486961" cy="5012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D8AC8072-077F-38C9-281E-701C7495CDEE}"/>
              </a:ext>
            </a:extLst>
          </p:cNvPr>
          <p:cNvSpPr txBox="1"/>
          <p:nvPr/>
        </p:nvSpPr>
        <p:spPr>
          <a:xfrm>
            <a:off x="1203205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237432D-81BC-0878-BDF4-EB1D5BA0F27D}"/>
              </a:ext>
            </a:extLst>
          </p:cNvPr>
          <p:cNvSpPr txBox="1"/>
          <p:nvPr/>
        </p:nvSpPr>
        <p:spPr>
          <a:xfrm>
            <a:off x="228706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A086ACB-0F6C-69CC-3962-F879EB51A433}"/>
              </a:ext>
            </a:extLst>
          </p:cNvPr>
          <p:cNvSpPr txBox="1"/>
          <p:nvPr/>
        </p:nvSpPr>
        <p:spPr>
          <a:xfrm>
            <a:off x="15648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3BED664-C80A-D221-BE0B-3F66C7FC819D}"/>
              </a:ext>
            </a:extLst>
          </p:cNvPr>
          <p:cNvCxnSpPr>
            <a:cxnSpLocks/>
          </p:cNvCxnSpPr>
          <p:nvPr/>
        </p:nvCxnSpPr>
        <p:spPr>
          <a:xfrm flipV="1">
            <a:off x="2686711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0348140-DE4D-8FE1-F25E-9180D3E041F6}"/>
              </a:ext>
            </a:extLst>
          </p:cNvPr>
          <p:cNvCxnSpPr>
            <a:cxnSpLocks/>
          </p:cNvCxnSpPr>
          <p:nvPr/>
        </p:nvCxnSpPr>
        <p:spPr>
          <a:xfrm>
            <a:off x="2766471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3C18410-3C99-D057-FD81-E0CF06D9DF47}"/>
              </a:ext>
            </a:extLst>
          </p:cNvPr>
          <p:cNvCxnSpPr>
            <a:cxnSpLocks/>
          </p:cNvCxnSpPr>
          <p:nvPr/>
        </p:nvCxnSpPr>
        <p:spPr>
          <a:xfrm flipV="1">
            <a:off x="2483226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9967C1D-0D6A-AF8B-44E5-2764C1FCF110}"/>
              </a:ext>
            </a:extLst>
          </p:cNvPr>
          <p:cNvCxnSpPr>
            <a:cxnSpLocks/>
          </p:cNvCxnSpPr>
          <p:nvPr/>
        </p:nvCxnSpPr>
        <p:spPr>
          <a:xfrm flipV="1">
            <a:off x="1580065" y="5761651"/>
            <a:ext cx="50504" cy="1583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3CD939EC-C551-B2B8-81C8-0B7F606AC932}"/>
              </a:ext>
            </a:extLst>
          </p:cNvPr>
          <p:cNvCxnSpPr>
            <a:cxnSpLocks/>
          </p:cNvCxnSpPr>
          <p:nvPr/>
        </p:nvCxnSpPr>
        <p:spPr>
          <a:xfrm flipV="1">
            <a:off x="1376580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44A906D-A064-BB57-1592-8CB5872BA078}"/>
              </a:ext>
            </a:extLst>
          </p:cNvPr>
          <p:cNvCxnSpPr>
            <a:cxnSpLocks/>
          </p:cNvCxnSpPr>
          <p:nvPr/>
        </p:nvCxnSpPr>
        <p:spPr>
          <a:xfrm flipV="1">
            <a:off x="655653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00E551A-22B1-E769-2768-11F3C5D23140}"/>
              </a:ext>
            </a:extLst>
          </p:cNvPr>
          <p:cNvCxnSpPr>
            <a:cxnSpLocks/>
          </p:cNvCxnSpPr>
          <p:nvPr/>
        </p:nvCxnSpPr>
        <p:spPr>
          <a:xfrm flipV="1">
            <a:off x="452168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1" name="Picture 100">
            <a:extLst>
              <a:ext uri="{FF2B5EF4-FFF2-40B4-BE49-F238E27FC236}">
                <a16:creationId xmlns:a16="http://schemas.microsoft.com/office/drawing/2014/main" id="{9133C305-BC0A-21C3-86AD-CDBAA824B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87" y="5924942"/>
            <a:ext cx="270449" cy="27045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F2415379-28BC-0CE2-7147-0B8A00D65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60" y="5924942"/>
            <a:ext cx="270449" cy="270450"/>
          </a:xfrm>
          <a:prstGeom prst="rect">
            <a:avLst/>
          </a:prstGeom>
        </p:spPr>
      </p:pic>
      <p:pic>
        <p:nvPicPr>
          <p:cNvPr id="10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F601D21-57A5-6FD9-1C2A-31CA995EE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75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3BB4C22-CF1B-87AB-9EBB-6162C30E3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8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0526E6EA-B694-56D9-859C-EF044B67B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68" y="5960300"/>
            <a:ext cx="253129" cy="25313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D1CE125A-AAC2-D005-738A-61DA1A0E9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10" y="5942980"/>
            <a:ext cx="270450" cy="27045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07719AEC-EA56-ED74-F2B7-5C426437E8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61" y="5951081"/>
            <a:ext cx="270450" cy="270450"/>
          </a:xfrm>
          <a:prstGeom prst="rect">
            <a:avLst/>
          </a:prstGeom>
        </p:spPr>
      </p:pic>
      <p:pic>
        <p:nvPicPr>
          <p:cNvPr id="10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AC92815-D85B-3EFE-5BCC-20DDAD8EF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8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C85527D0-EC2B-A642-373E-ED9E82703A73}"/>
              </a:ext>
            </a:extLst>
          </p:cNvPr>
          <p:cNvSpPr txBox="1"/>
          <p:nvPr/>
        </p:nvSpPr>
        <p:spPr>
          <a:xfrm>
            <a:off x="3299762" y="5348487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pictures/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04C1A40-BA8B-15B5-1E61-37808FE1E9E5}"/>
              </a:ext>
            </a:extLst>
          </p:cNvPr>
          <p:cNvCxnSpPr>
            <a:cxnSpLocks/>
          </p:cNvCxnSpPr>
          <p:nvPr/>
        </p:nvCxnSpPr>
        <p:spPr>
          <a:xfrm flipH="1" flipV="1">
            <a:off x="1739091" y="5768279"/>
            <a:ext cx="50504" cy="1583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04B47F8A-E8FF-8F32-2E1D-353F7B8B1546}"/>
              </a:ext>
            </a:extLst>
          </p:cNvPr>
          <p:cNvCxnSpPr>
            <a:cxnSpLocks/>
          </p:cNvCxnSpPr>
          <p:nvPr/>
        </p:nvCxnSpPr>
        <p:spPr>
          <a:xfrm>
            <a:off x="2965027" y="5725802"/>
            <a:ext cx="285759" cy="14908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EB9A41DB-DC56-65B3-DFF9-AF42EAF66A96}"/>
              </a:ext>
            </a:extLst>
          </p:cNvPr>
          <p:cNvSpPr/>
          <p:nvPr/>
        </p:nvSpPr>
        <p:spPr>
          <a:xfrm>
            <a:off x="4720604" y="3826693"/>
            <a:ext cx="833435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E6B3DF94-3349-22A8-A618-1E8381AFD1E5}"/>
              </a:ext>
            </a:extLst>
          </p:cNvPr>
          <p:cNvSpPr/>
          <p:nvPr/>
        </p:nvSpPr>
        <p:spPr>
          <a:xfrm>
            <a:off x="1749993" y="3973197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9B4BF50-C1F4-3441-31C0-273158D8D5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33" y="6251645"/>
            <a:ext cx="270449" cy="27045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885B6E6-F1F9-94A5-924B-2C9ADF49C64B}"/>
              </a:ext>
            </a:extLst>
          </p:cNvPr>
          <p:cNvCxnSpPr>
            <a:cxnSpLocks/>
          </p:cNvCxnSpPr>
          <p:nvPr/>
        </p:nvCxnSpPr>
        <p:spPr>
          <a:xfrm flipH="1" flipV="1">
            <a:off x="1831619" y="5766594"/>
            <a:ext cx="95180" cy="44683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3E980D1-0F96-D88B-AB38-B249A6EFB32F}"/>
              </a:ext>
            </a:extLst>
          </p:cNvPr>
          <p:cNvSpPr/>
          <p:nvPr/>
        </p:nvSpPr>
        <p:spPr>
          <a:xfrm>
            <a:off x="816032" y="5828982"/>
            <a:ext cx="467474" cy="501244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6FA193-298F-A0EA-1710-9036F0CF6873}"/>
              </a:ext>
            </a:extLst>
          </p:cNvPr>
          <p:cNvSpPr/>
          <p:nvPr/>
        </p:nvSpPr>
        <p:spPr>
          <a:xfrm>
            <a:off x="8109217" y="3927641"/>
            <a:ext cx="870248" cy="501244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A1B7222-E028-F32B-8604-B9DA636E8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5846" y="2986861"/>
            <a:ext cx="6075897" cy="1999367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938FE24-10AB-1A34-DB55-934C0364FD65}"/>
              </a:ext>
            </a:extLst>
          </p:cNvPr>
          <p:cNvCxnSpPr>
            <a:cxnSpLocks/>
          </p:cNvCxnSpPr>
          <p:nvPr/>
        </p:nvCxnSpPr>
        <p:spPr>
          <a:xfrm>
            <a:off x="798552" y="576319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57316C6-E32C-5FFF-966D-F703B4B2896E}"/>
              </a:ext>
            </a:extLst>
          </p:cNvPr>
          <p:cNvSpPr/>
          <p:nvPr/>
        </p:nvSpPr>
        <p:spPr>
          <a:xfrm>
            <a:off x="1881379" y="5833269"/>
            <a:ext cx="467474" cy="501244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051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636C3-5449-8AE1-F409-A84F067E8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7B7D13E-FDFD-CD8B-B7E4-EEF8FD5F5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78" y="589696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BED28B5-3272-544A-3233-88CBC3A3D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239" y="588258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B1BE4D-A29D-E7DF-DEFF-22C5CF39A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Copying files and directories with </a:t>
            </a:r>
            <a:r>
              <a:rPr lang="en-US" dirty="0">
                <a:latin typeface="Consolas" panose="020B0609020204030204" pitchFamily="49" charset="0"/>
              </a:rPr>
              <a:t>cp</a:t>
            </a: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9F21A52-87A2-4420-F894-3B0DF750B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219110-C696-F8BE-602F-80BC30AC8F3B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485C16A-79E3-809D-477D-0A313C172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0AC1869-B720-83BF-A531-0667C5A4C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C21705F-3C5B-51FD-6B53-CE841E303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DD1FE6F-6EE0-2C94-14CE-A250A96D2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F1F33B2-E2CB-E1EA-6F57-F95F908E8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EFF0E2-A090-4C57-2415-1797165ACEED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F92370-E785-761C-8203-43030850EA0C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92A65F-E460-5AA1-9754-6F7386A70C1B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B4347D-6104-E43F-3494-7B6FB0B7B971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CC0098-0EC2-EEA5-B569-8C81792611B2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2089C33-E9AD-B75A-51D5-5C86298E19FD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BA5F05-EC25-2BFF-41A4-D0F366E747B3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219317-8B84-C967-E8E1-3EDBCAC96B48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6D7B07-F3B2-826A-8088-4DAA8D6B41EE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C443023-47A9-19F4-EF61-8679FF54ABCF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48D68D9-6496-48C5-EF06-B33E9C40ABC1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711D41-D14E-082B-E66F-8399AFF1BC58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C8C3A7-1188-978C-83C8-6137879B4C51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9C46EF-B0CB-B5EC-D02A-7D52E4239CB1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0649DD-0D22-F3B1-1599-2F0FDD177107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52CD1AD-F9EF-D5E8-4FD5-78A775374165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B04A95D-76C8-5650-FBAD-F25AD3DA1838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4FD587-B0F5-F622-BB1B-24CB17DC97B4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52A5513-A603-F649-A717-FCE185CB93E0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FBC5B68-764B-1843-F2CA-166C9CD4A9AF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BBC694-C76D-EC85-357E-87087B4A4205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5F36940-0A7D-BEF9-6B7B-C442E026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593F1FF-11DC-5720-00C1-20644A4FBF47}"/>
              </a:ext>
            </a:extLst>
          </p:cNvPr>
          <p:cNvSpPr txBox="1"/>
          <p:nvPr/>
        </p:nvSpPr>
        <p:spPr>
          <a:xfrm>
            <a:off x="176461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gregg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2D4AA89-D3AF-D555-FB69-A63BD2BF1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1861E4F-D534-6FFB-0F90-EBDBAA4C82A5}"/>
              </a:ext>
            </a:extLst>
          </p:cNvPr>
          <p:cNvSpPr txBox="1"/>
          <p:nvPr/>
        </p:nvSpPr>
        <p:spPr>
          <a:xfrm>
            <a:off x="2799660" y="417826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9535F74-EEA4-B36E-AF74-21E416B4D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2957C98-9D84-8BF2-36AF-B29B7CEA2D71}"/>
              </a:ext>
            </a:extLst>
          </p:cNvPr>
          <p:cNvSpPr txBox="1"/>
          <p:nvPr/>
        </p:nvSpPr>
        <p:spPr>
          <a:xfrm>
            <a:off x="751788" y="4164828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lei/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7386797-A570-D37F-1C6B-2C608C4C3B83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F7632C9-8B84-322A-2FA7-9ADD6B9311B4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A8D4C30-7E17-78A7-F526-A4A8DDA49EA2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9D1E995-9719-3A97-81BE-DE22DEAA2C95}"/>
              </a:ext>
            </a:extLst>
          </p:cNvPr>
          <p:cNvCxnSpPr>
            <a:cxnSpLocks/>
          </p:cNvCxnSpPr>
          <p:nvPr/>
        </p:nvCxnSpPr>
        <p:spPr>
          <a:xfrm flipV="1">
            <a:off x="1208998" y="4599458"/>
            <a:ext cx="0" cy="15765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9993104-C003-85C8-8B4C-EB0369D04D5E}"/>
              </a:ext>
            </a:extLst>
          </p:cNvPr>
          <p:cNvCxnSpPr>
            <a:cxnSpLocks/>
          </p:cNvCxnSpPr>
          <p:nvPr/>
        </p:nvCxnSpPr>
        <p:spPr>
          <a:xfrm>
            <a:off x="1288758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6978A6E-DF31-30E5-05B1-44F4EB0824FF}"/>
              </a:ext>
            </a:extLst>
          </p:cNvPr>
          <p:cNvCxnSpPr>
            <a:cxnSpLocks/>
          </p:cNvCxnSpPr>
          <p:nvPr/>
        </p:nvCxnSpPr>
        <p:spPr>
          <a:xfrm flipV="1">
            <a:off x="1005513" y="458018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C8EA0B9-C188-B354-E0A6-737681FD4049}"/>
              </a:ext>
            </a:extLst>
          </p:cNvPr>
          <p:cNvCxnSpPr>
            <a:cxnSpLocks/>
          </p:cNvCxnSpPr>
          <p:nvPr/>
        </p:nvCxnSpPr>
        <p:spPr>
          <a:xfrm flipV="1">
            <a:off x="3243052" y="4641729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523D774-8A9C-7EAD-7907-C089A518AF5C}"/>
              </a:ext>
            </a:extLst>
          </p:cNvPr>
          <p:cNvCxnSpPr>
            <a:cxnSpLocks/>
          </p:cNvCxnSpPr>
          <p:nvPr/>
        </p:nvCxnSpPr>
        <p:spPr>
          <a:xfrm>
            <a:off x="3322812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F79E2DE-2837-4FD0-B021-A9FAF2C04C6C}"/>
              </a:ext>
            </a:extLst>
          </p:cNvPr>
          <p:cNvCxnSpPr>
            <a:cxnSpLocks/>
          </p:cNvCxnSpPr>
          <p:nvPr/>
        </p:nvCxnSpPr>
        <p:spPr>
          <a:xfrm flipV="1">
            <a:off x="3039567" y="4622452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1F86EF9-0063-3895-2359-554AA72D45DC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EE6AFAA-7B3A-A50A-4381-D43B99CCB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13" y="502626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EAED245-5A08-1307-4F4A-D67B89F15741}"/>
              </a:ext>
            </a:extLst>
          </p:cNvPr>
          <p:cNvCxnSpPr>
            <a:cxnSpLocks/>
          </p:cNvCxnSpPr>
          <p:nvPr/>
        </p:nvCxnSpPr>
        <p:spPr>
          <a:xfrm>
            <a:off x="2560290" y="4635076"/>
            <a:ext cx="866163" cy="4922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9B759FC-57DA-1FDB-8ED9-CD3429D29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03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2015261-0CB6-0A99-B041-2335A54B9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11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F0895A6-EEC0-A0E1-0BA4-09BD2CD66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5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9CE7B67-9C0F-EEEC-1D84-90DC59A31CCF}"/>
              </a:ext>
            </a:extLst>
          </p:cNvPr>
          <p:cNvCxnSpPr>
            <a:cxnSpLocks/>
          </p:cNvCxnSpPr>
          <p:nvPr/>
        </p:nvCxnSpPr>
        <p:spPr>
          <a:xfrm flipV="1">
            <a:off x="1739102" y="4648169"/>
            <a:ext cx="325496" cy="499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8913B52-8B6C-82EE-E0A1-62B4AFD3C39F}"/>
              </a:ext>
            </a:extLst>
          </p:cNvPr>
          <p:cNvCxnSpPr>
            <a:cxnSpLocks/>
          </p:cNvCxnSpPr>
          <p:nvPr/>
        </p:nvCxnSpPr>
        <p:spPr>
          <a:xfrm flipV="1">
            <a:off x="929429" y="4635076"/>
            <a:ext cx="920242" cy="5256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EDD9995A-FF39-D9F7-02A4-E8557FA47AE5}"/>
              </a:ext>
            </a:extLst>
          </p:cNvPr>
          <p:cNvCxnSpPr>
            <a:cxnSpLocks/>
          </p:cNvCxnSpPr>
          <p:nvPr/>
        </p:nvCxnSpPr>
        <p:spPr>
          <a:xfrm>
            <a:off x="2285888" y="4645465"/>
            <a:ext cx="486961" cy="5012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AC8ABFC2-210C-E667-92B1-DB5C52016BC9}"/>
              </a:ext>
            </a:extLst>
          </p:cNvPr>
          <p:cNvSpPr txBox="1"/>
          <p:nvPr/>
        </p:nvSpPr>
        <p:spPr>
          <a:xfrm>
            <a:off x="1203205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493DDD9-BB1D-B79F-ED86-926697CB4F1D}"/>
              </a:ext>
            </a:extLst>
          </p:cNvPr>
          <p:cNvSpPr txBox="1"/>
          <p:nvPr/>
        </p:nvSpPr>
        <p:spPr>
          <a:xfrm>
            <a:off x="2287061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EDDF89D-9E66-1645-733E-0479414C2FCF}"/>
              </a:ext>
            </a:extLst>
          </p:cNvPr>
          <p:cNvSpPr txBox="1"/>
          <p:nvPr/>
        </p:nvSpPr>
        <p:spPr>
          <a:xfrm>
            <a:off x="156488" y="5348173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Desktop/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B4FA42A-0B8F-D0A7-9FFD-C68BC9018D0D}"/>
              </a:ext>
            </a:extLst>
          </p:cNvPr>
          <p:cNvCxnSpPr>
            <a:cxnSpLocks/>
          </p:cNvCxnSpPr>
          <p:nvPr/>
        </p:nvCxnSpPr>
        <p:spPr>
          <a:xfrm flipV="1">
            <a:off x="2686711" y="5767010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5A0E9B4-D04B-EF69-8DA6-39E84EA52096}"/>
              </a:ext>
            </a:extLst>
          </p:cNvPr>
          <p:cNvCxnSpPr>
            <a:cxnSpLocks/>
          </p:cNvCxnSpPr>
          <p:nvPr/>
        </p:nvCxnSpPr>
        <p:spPr>
          <a:xfrm>
            <a:off x="2766471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31AF770-4E8C-BC3D-1E01-C803450F741F}"/>
              </a:ext>
            </a:extLst>
          </p:cNvPr>
          <p:cNvCxnSpPr>
            <a:cxnSpLocks/>
          </p:cNvCxnSpPr>
          <p:nvPr/>
        </p:nvCxnSpPr>
        <p:spPr>
          <a:xfrm flipV="1">
            <a:off x="2483226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AA8C3A5-A4BF-8DFE-9A90-4621B8DFBED1}"/>
              </a:ext>
            </a:extLst>
          </p:cNvPr>
          <p:cNvCxnSpPr>
            <a:cxnSpLocks/>
          </p:cNvCxnSpPr>
          <p:nvPr/>
        </p:nvCxnSpPr>
        <p:spPr>
          <a:xfrm flipV="1">
            <a:off x="1580065" y="5761651"/>
            <a:ext cx="50504" cy="1583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1F067D4-39D9-92B0-BA02-BE2CC24F7C45}"/>
              </a:ext>
            </a:extLst>
          </p:cNvPr>
          <p:cNvCxnSpPr>
            <a:cxnSpLocks/>
          </p:cNvCxnSpPr>
          <p:nvPr/>
        </p:nvCxnSpPr>
        <p:spPr>
          <a:xfrm flipV="1">
            <a:off x="1376580" y="576165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3D9173E-7909-1ECC-E117-0B690C69AAA1}"/>
              </a:ext>
            </a:extLst>
          </p:cNvPr>
          <p:cNvCxnSpPr>
            <a:cxnSpLocks/>
          </p:cNvCxnSpPr>
          <p:nvPr/>
        </p:nvCxnSpPr>
        <p:spPr>
          <a:xfrm flipV="1">
            <a:off x="655653" y="5761651"/>
            <a:ext cx="0" cy="13907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EE1AF61E-B282-E8C7-D7B2-D7686C978881}"/>
              </a:ext>
            </a:extLst>
          </p:cNvPr>
          <p:cNvCxnSpPr>
            <a:cxnSpLocks/>
          </p:cNvCxnSpPr>
          <p:nvPr/>
        </p:nvCxnSpPr>
        <p:spPr>
          <a:xfrm flipV="1">
            <a:off x="452168" y="574237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1" name="Picture 100">
            <a:extLst>
              <a:ext uri="{FF2B5EF4-FFF2-40B4-BE49-F238E27FC236}">
                <a16:creationId xmlns:a16="http://schemas.microsoft.com/office/drawing/2014/main" id="{544F5E64-089D-A1C1-4342-C93C8C0D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87" y="5924942"/>
            <a:ext cx="270449" cy="27045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079F41E4-282C-1DC5-B98F-EA03A588E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60" y="5924942"/>
            <a:ext cx="270449" cy="270450"/>
          </a:xfrm>
          <a:prstGeom prst="rect">
            <a:avLst/>
          </a:prstGeom>
        </p:spPr>
      </p:pic>
      <p:pic>
        <p:nvPicPr>
          <p:cNvPr id="10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57E043E-BFF0-457B-D1FE-2B4D5E2F4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75" y="5874884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5B4B8A4-38B0-B23D-71BF-DC06D7BD3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8" y="5894528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81701850-46C6-622C-B838-DF1FC4CB4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68" y="5960300"/>
            <a:ext cx="253129" cy="25313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3554815F-34D9-BC22-AFEA-7688981E0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10" y="5942980"/>
            <a:ext cx="270450" cy="27045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DE2AB5FD-9F65-A6D1-63DD-C2FFD126CE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61" y="5951081"/>
            <a:ext cx="270450" cy="270450"/>
          </a:xfrm>
          <a:prstGeom prst="rect">
            <a:avLst/>
          </a:prstGeom>
        </p:spPr>
      </p:pic>
      <p:pic>
        <p:nvPicPr>
          <p:cNvPr id="10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2A352DB-B9F1-D44C-3243-AE72B3D4A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8" y="5888132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5F918640-4FA7-F978-C078-22FE0FE89832}"/>
              </a:ext>
            </a:extLst>
          </p:cNvPr>
          <p:cNvSpPr txBox="1"/>
          <p:nvPr/>
        </p:nvSpPr>
        <p:spPr>
          <a:xfrm>
            <a:off x="3299762" y="5348487"/>
            <a:ext cx="95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pictures/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BB9100C8-4649-99DF-69AE-378527E78ABB}"/>
              </a:ext>
            </a:extLst>
          </p:cNvPr>
          <p:cNvCxnSpPr>
            <a:cxnSpLocks/>
          </p:cNvCxnSpPr>
          <p:nvPr/>
        </p:nvCxnSpPr>
        <p:spPr>
          <a:xfrm flipH="1" flipV="1">
            <a:off x="1739091" y="5768279"/>
            <a:ext cx="50504" cy="1583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9F716DB6-F57B-789E-9A39-02E1AE9E62D9}"/>
              </a:ext>
            </a:extLst>
          </p:cNvPr>
          <p:cNvCxnSpPr>
            <a:cxnSpLocks/>
          </p:cNvCxnSpPr>
          <p:nvPr/>
        </p:nvCxnSpPr>
        <p:spPr>
          <a:xfrm>
            <a:off x="2965027" y="5725802"/>
            <a:ext cx="285759" cy="14908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628FA15A-308D-B8C8-F81E-688442C41AAD}"/>
              </a:ext>
            </a:extLst>
          </p:cNvPr>
          <p:cNvSpPr/>
          <p:nvPr/>
        </p:nvSpPr>
        <p:spPr>
          <a:xfrm>
            <a:off x="4720604" y="3826693"/>
            <a:ext cx="833435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81EF8596-5FE2-9C04-4528-6804F2A38990}"/>
              </a:ext>
            </a:extLst>
          </p:cNvPr>
          <p:cNvSpPr/>
          <p:nvPr/>
        </p:nvSpPr>
        <p:spPr>
          <a:xfrm>
            <a:off x="1749993" y="3973197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D8FACB9-1E34-02A7-7EA9-7E75026321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33" y="6251645"/>
            <a:ext cx="270449" cy="27045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BE2D84C-12C5-8702-E2A1-37FA523DA1DD}"/>
              </a:ext>
            </a:extLst>
          </p:cNvPr>
          <p:cNvCxnSpPr>
            <a:cxnSpLocks/>
          </p:cNvCxnSpPr>
          <p:nvPr/>
        </p:nvCxnSpPr>
        <p:spPr>
          <a:xfrm flipH="1" flipV="1">
            <a:off x="1831619" y="5766594"/>
            <a:ext cx="95180" cy="446836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6EF76E-741C-26A7-BF73-093B83A9FAB5}"/>
              </a:ext>
            </a:extLst>
          </p:cNvPr>
          <p:cNvSpPr/>
          <p:nvPr/>
        </p:nvSpPr>
        <p:spPr>
          <a:xfrm>
            <a:off x="8109217" y="3927641"/>
            <a:ext cx="870248" cy="501244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8290D80-D480-CE4E-54CD-5ABCEFF00F7F}"/>
              </a:ext>
            </a:extLst>
          </p:cNvPr>
          <p:cNvCxnSpPr>
            <a:cxnSpLocks/>
          </p:cNvCxnSpPr>
          <p:nvPr/>
        </p:nvCxnSpPr>
        <p:spPr>
          <a:xfrm>
            <a:off x="798552" y="5763191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E6C4D04C-6DC5-7DD0-38FE-A697F23C56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3826" y="3125500"/>
            <a:ext cx="6161099" cy="1722089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43E53A2-A324-65AC-C39F-D958B10FB1A3}"/>
              </a:ext>
            </a:extLst>
          </p:cNvPr>
          <p:cNvCxnSpPr>
            <a:cxnSpLocks/>
          </p:cNvCxnSpPr>
          <p:nvPr/>
        </p:nvCxnSpPr>
        <p:spPr>
          <a:xfrm>
            <a:off x="3869175" y="574773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175B7A5B-D4F2-8192-D7F8-405554339A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427" y="5926627"/>
            <a:ext cx="270449" cy="270450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A290770-A9CE-3562-9588-779E115AC3C9}"/>
              </a:ext>
            </a:extLst>
          </p:cNvPr>
          <p:cNvSpPr/>
          <p:nvPr/>
        </p:nvSpPr>
        <p:spPr>
          <a:xfrm>
            <a:off x="1746913" y="6115901"/>
            <a:ext cx="467474" cy="501244"/>
          </a:xfrm>
          <a:prstGeom prst="round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11D8474-2AFB-80C6-0751-3B83C7CC9D86}"/>
              </a:ext>
            </a:extLst>
          </p:cNvPr>
          <p:cNvSpPr/>
          <p:nvPr/>
        </p:nvSpPr>
        <p:spPr>
          <a:xfrm>
            <a:off x="3756035" y="5807939"/>
            <a:ext cx="467474" cy="501244"/>
          </a:xfrm>
          <a:prstGeom prst="round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DCA12C-3330-F9B9-31B5-EA6551DD4251}"/>
              </a:ext>
            </a:extLst>
          </p:cNvPr>
          <p:cNvSpPr txBox="1"/>
          <p:nvPr/>
        </p:nvSpPr>
        <p:spPr>
          <a:xfrm>
            <a:off x="5839203" y="5278923"/>
            <a:ext cx="4795666" cy="36933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</a:t>
            </a:r>
            <a:r>
              <a:rPr lang="en-US" b="1" dirty="0">
                <a:latin typeface="Consolas" panose="020B0609020204030204" pitchFamily="49" charset="0"/>
                <a:ea typeface="Source Sans Pro" panose="020B0503030403020204" pitchFamily="34" charset="0"/>
              </a:rPr>
              <a:t>.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means “use the same file name.”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C2F2D8C4-3FFD-5E2B-78B3-A0DBCA254FA9}"/>
              </a:ext>
            </a:extLst>
          </p:cNvPr>
          <p:cNvSpPr/>
          <p:nvPr/>
        </p:nvSpPr>
        <p:spPr>
          <a:xfrm>
            <a:off x="8533444" y="3773889"/>
            <a:ext cx="804645" cy="390939"/>
          </a:xfrm>
          <a:prstGeom prst="round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Plus Sign 62">
            <a:extLst>
              <a:ext uri="{FF2B5EF4-FFF2-40B4-BE49-F238E27FC236}">
                <a16:creationId xmlns:a16="http://schemas.microsoft.com/office/drawing/2014/main" id="{9AF6F531-F9A2-63E2-D85C-5023A98AC086}"/>
              </a:ext>
            </a:extLst>
          </p:cNvPr>
          <p:cNvSpPr/>
          <p:nvPr/>
        </p:nvSpPr>
        <p:spPr>
          <a:xfrm>
            <a:off x="4191941" y="5635019"/>
            <a:ext cx="287752" cy="266520"/>
          </a:xfrm>
          <a:prstGeom prst="mathPlus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93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D6A8F-84AF-8601-37CF-F2E7E060D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9AD7C8-D968-5206-EF45-195EF63548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936BCD-B0A7-E6E1-884B-38685C2B123C}"/>
              </a:ext>
            </a:extLst>
          </p:cNvPr>
          <p:cNvSpPr txBox="1"/>
          <p:nvPr/>
        </p:nvSpPr>
        <p:spPr>
          <a:xfrm>
            <a:off x="0" y="1258957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Interacting with </a:t>
            </a:r>
            <a:r>
              <a:rPr lang="en-US" sz="3600" i="1" dirty="0"/>
              <a:t>remote</a:t>
            </a:r>
            <a:r>
              <a:rPr lang="en-US" sz="3600" dirty="0"/>
              <a:t> computers through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DBBBE2-9319-ECED-71C0-8A565644E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03" y="1905288"/>
            <a:ext cx="5393793" cy="431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76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30B5A-4CDA-4508-E7CC-498137B39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C118E-24C3-ECB3-3215-D12030105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250031"/>
            <a:ext cx="5172797" cy="1325563"/>
          </a:xfrm>
        </p:spPr>
        <p:txBody>
          <a:bodyPr/>
          <a:lstStyle/>
          <a:p>
            <a:r>
              <a:rPr lang="en-US" dirty="0"/>
              <a:t>Connecting to a remote computer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9CE5D-E1FB-63CD-3927-E2AADC6DB7E6}"/>
              </a:ext>
            </a:extLst>
          </p:cNvPr>
          <p:cNvGrpSpPr/>
          <p:nvPr/>
        </p:nvGrpSpPr>
        <p:grpSpPr>
          <a:xfrm>
            <a:off x="6181004" y="0"/>
            <a:ext cx="6010996" cy="6858000"/>
            <a:chOff x="3090502" y="0"/>
            <a:chExt cx="6010996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14659D-75A1-1203-052F-B86683E86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0502" y="0"/>
              <a:ext cx="6010996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018411-E245-762B-E215-C21183B84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6508" y="6392468"/>
              <a:ext cx="2327659" cy="4655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C7E60E-6A30-0A3F-59D5-D98FA6854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3893" y="6375408"/>
              <a:ext cx="1524213" cy="428685"/>
            </a:xfrm>
            <a:prstGeom prst="rect">
              <a:avLst/>
            </a:prstGeom>
          </p:spPr>
        </p:pic>
      </p:grp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7FA9E9D-567F-721B-FC61-4A7A4ECE1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1825625"/>
            <a:ext cx="57785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Use the </a:t>
            </a:r>
            <a:r>
              <a:rPr lang="en-US" dirty="0">
                <a:latin typeface="Consolas" panose="020B0609020204030204" pitchFamily="49" charset="0"/>
              </a:rPr>
              <a:t>ssh</a:t>
            </a:r>
            <a:r>
              <a:rPr lang="en-US" dirty="0"/>
              <a:t> command to connect to a remote computer: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>
                <a:latin typeface="Consolas" panose="020B0609020204030204" pitchFamily="49" charset="0"/>
              </a:rPr>
              <a:t>ssh &lt;username&gt;@&lt;server name&gt;</a:t>
            </a:r>
          </a:p>
          <a:p>
            <a:endParaRPr lang="en-US" dirty="0"/>
          </a:p>
          <a:p>
            <a:r>
              <a:rPr lang="en-US" dirty="0"/>
              <a:t>The first time you connect (or if the server updates its keys), you will have to trust the server.</a:t>
            </a:r>
          </a:p>
          <a:p>
            <a:endParaRPr lang="en-US" dirty="0"/>
          </a:p>
          <a:p>
            <a:r>
              <a:rPr lang="en-US" dirty="0"/>
              <a:t>For Cannon, you will need your RC password and two-factor code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9E671F-B1C3-D38C-E8F3-EB1DD227AA70}"/>
              </a:ext>
            </a:extLst>
          </p:cNvPr>
          <p:cNvSpPr/>
          <p:nvPr/>
        </p:nvSpPr>
        <p:spPr>
          <a:xfrm>
            <a:off x="6261342" y="358440"/>
            <a:ext cx="3221617" cy="232767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EA96EE-90BF-0391-C31A-E9417E508B80}"/>
              </a:ext>
            </a:extLst>
          </p:cNvPr>
          <p:cNvSpPr/>
          <p:nvPr/>
        </p:nvSpPr>
        <p:spPr>
          <a:xfrm>
            <a:off x="317500" y="3689131"/>
            <a:ext cx="5555155" cy="2585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060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5918A-47C9-960B-063C-6C6A34B50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AB545-080A-1836-24DF-9DF46FC3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250031"/>
            <a:ext cx="5172797" cy="1325563"/>
          </a:xfrm>
        </p:spPr>
        <p:txBody>
          <a:bodyPr/>
          <a:lstStyle/>
          <a:p>
            <a:r>
              <a:rPr lang="en-US" dirty="0"/>
              <a:t>Connecting to a remote computer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1C486E-6AD4-B72B-794F-37BFB6B5EDA0}"/>
              </a:ext>
            </a:extLst>
          </p:cNvPr>
          <p:cNvGrpSpPr/>
          <p:nvPr/>
        </p:nvGrpSpPr>
        <p:grpSpPr>
          <a:xfrm>
            <a:off x="6181004" y="0"/>
            <a:ext cx="6010996" cy="6858000"/>
            <a:chOff x="3090502" y="0"/>
            <a:chExt cx="6010996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3671BB8-525C-C03E-493A-2C39F9099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0502" y="0"/>
              <a:ext cx="6010996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5B207A7-4A46-C356-5D3D-666F8A41C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6508" y="6392468"/>
              <a:ext cx="2327659" cy="4655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3865031-ECF7-905B-67D0-F1A192475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3893" y="6375408"/>
              <a:ext cx="1524213" cy="428685"/>
            </a:xfrm>
            <a:prstGeom prst="rect">
              <a:avLst/>
            </a:prstGeom>
          </p:spPr>
        </p:pic>
      </p:grp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0595875-8128-CC1F-8561-7A685AA86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1825625"/>
            <a:ext cx="57785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Use the </a:t>
            </a:r>
            <a:r>
              <a:rPr lang="en-US" dirty="0">
                <a:latin typeface="Consolas" panose="020B0609020204030204" pitchFamily="49" charset="0"/>
              </a:rPr>
              <a:t>ssh</a:t>
            </a:r>
            <a:r>
              <a:rPr lang="en-US" dirty="0"/>
              <a:t> command to connect to a remote computer: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>
                <a:latin typeface="Consolas" panose="020B0609020204030204" pitchFamily="49" charset="0"/>
              </a:rPr>
              <a:t>ssh &lt;username&gt;@&lt;server name&gt;</a:t>
            </a:r>
          </a:p>
          <a:p>
            <a:endParaRPr lang="en-US" dirty="0"/>
          </a:p>
          <a:p>
            <a:r>
              <a:rPr lang="en-US" dirty="0"/>
              <a:t>The first time you connect (or if the server updates its keys), you will have to trust the server.</a:t>
            </a:r>
          </a:p>
          <a:p>
            <a:endParaRPr lang="en-US" dirty="0"/>
          </a:p>
          <a:p>
            <a:r>
              <a:rPr lang="en-US" dirty="0"/>
              <a:t>For Cannon, you will need your RC password and two-factor code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005FF3-CEAA-BB70-F2D0-BA820D426CF5}"/>
              </a:ext>
            </a:extLst>
          </p:cNvPr>
          <p:cNvSpPr/>
          <p:nvPr/>
        </p:nvSpPr>
        <p:spPr>
          <a:xfrm>
            <a:off x="6233951" y="484564"/>
            <a:ext cx="5850318" cy="745146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896BCA-B931-8254-FA23-21122E3A7764}"/>
              </a:ext>
            </a:extLst>
          </p:cNvPr>
          <p:cNvSpPr/>
          <p:nvPr/>
        </p:nvSpPr>
        <p:spPr>
          <a:xfrm>
            <a:off x="317500" y="5155324"/>
            <a:ext cx="5342321" cy="1119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213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C6C49-03A7-FB29-D0CD-DFB3E5755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250031"/>
            <a:ext cx="5172797" cy="1325563"/>
          </a:xfrm>
        </p:spPr>
        <p:txBody>
          <a:bodyPr/>
          <a:lstStyle/>
          <a:p>
            <a:r>
              <a:rPr lang="en-US" dirty="0"/>
              <a:t>Connecting to a remote computer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CAA140-C994-0442-5F8C-8E94D75CB167}"/>
              </a:ext>
            </a:extLst>
          </p:cNvPr>
          <p:cNvGrpSpPr/>
          <p:nvPr/>
        </p:nvGrpSpPr>
        <p:grpSpPr>
          <a:xfrm>
            <a:off x="6181004" y="0"/>
            <a:ext cx="6010996" cy="6858000"/>
            <a:chOff x="3090502" y="0"/>
            <a:chExt cx="6010996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C5CD57-5874-76D6-2E15-82AF85515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0502" y="0"/>
              <a:ext cx="6010996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BC2256-7D9A-EF5C-BA1C-C0B9193BF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6508" y="6392468"/>
              <a:ext cx="2327659" cy="4655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AF05653-4B01-C32C-67B5-F81FB6252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3893" y="6375408"/>
              <a:ext cx="1524213" cy="428685"/>
            </a:xfrm>
            <a:prstGeom prst="rect">
              <a:avLst/>
            </a:prstGeom>
          </p:spPr>
        </p:pic>
      </p:grp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EA82D84-CBD9-910D-58F3-68EA1A7F2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1825625"/>
            <a:ext cx="57785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Use the </a:t>
            </a:r>
            <a:r>
              <a:rPr lang="en-US" dirty="0">
                <a:latin typeface="Consolas" panose="020B0609020204030204" pitchFamily="49" charset="0"/>
              </a:rPr>
              <a:t>ssh</a:t>
            </a:r>
            <a:r>
              <a:rPr lang="en-US" dirty="0"/>
              <a:t> command to connect to a remote computer: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>
                <a:latin typeface="Consolas" panose="020B0609020204030204" pitchFamily="49" charset="0"/>
              </a:rPr>
              <a:t>ssh &lt;username&gt;@&lt;server name&gt;</a:t>
            </a:r>
          </a:p>
          <a:p>
            <a:endParaRPr lang="en-US" dirty="0"/>
          </a:p>
          <a:p>
            <a:r>
              <a:rPr lang="en-US" dirty="0"/>
              <a:t>The first time you connect (or if the server updates its keys), you will have to trust the server.</a:t>
            </a:r>
          </a:p>
          <a:p>
            <a:endParaRPr lang="en-US" dirty="0"/>
          </a:p>
          <a:p>
            <a:r>
              <a:rPr lang="en-US" dirty="0"/>
              <a:t>For Cannon, you will need your RC password and two-factor code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E94383-6B4D-BAD1-63FD-F8653B370201}"/>
              </a:ext>
            </a:extLst>
          </p:cNvPr>
          <p:cNvSpPr/>
          <p:nvPr/>
        </p:nvSpPr>
        <p:spPr>
          <a:xfrm>
            <a:off x="6233952" y="1115185"/>
            <a:ext cx="3375131" cy="343125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527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CA6F5-C48E-74FA-84CC-2E2A32E0B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A43AE-8F6B-68BA-8C0C-D7D4834D8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250031"/>
            <a:ext cx="5172797" cy="1325563"/>
          </a:xfrm>
        </p:spPr>
        <p:txBody>
          <a:bodyPr/>
          <a:lstStyle/>
          <a:p>
            <a:r>
              <a:rPr lang="en-US" dirty="0"/>
              <a:t>Connecting to a remote computer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498A05-4DA8-5BAC-7E8B-5DB202FBA17D}"/>
              </a:ext>
            </a:extLst>
          </p:cNvPr>
          <p:cNvGrpSpPr/>
          <p:nvPr/>
        </p:nvGrpSpPr>
        <p:grpSpPr>
          <a:xfrm>
            <a:off x="6181004" y="0"/>
            <a:ext cx="6010996" cy="6858000"/>
            <a:chOff x="3090502" y="0"/>
            <a:chExt cx="6010996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6A690D-D434-D1A3-85BA-29F25830E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0502" y="0"/>
              <a:ext cx="6010996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7901D0-2982-B41F-4605-2A0412A1E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6508" y="6392468"/>
              <a:ext cx="2327659" cy="4655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2B779D-88C2-5714-5B08-54D48DB07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3893" y="6375408"/>
              <a:ext cx="1524213" cy="428685"/>
            </a:xfrm>
            <a:prstGeom prst="rect">
              <a:avLst/>
            </a:prstGeom>
          </p:spPr>
        </p:pic>
      </p:grp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157A3FE-A8F8-C39C-E762-9587BF9C0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1825625"/>
            <a:ext cx="5778500" cy="4351338"/>
          </a:xfrm>
        </p:spPr>
        <p:txBody>
          <a:bodyPr>
            <a:normAutofit/>
          </a:bodyPr>
          <a:lstStyle/>
          <a:p>
            <a:r>
              <a:rPr lang="en-US" dirty="0"/>
              <a:t>Cannon displays an informative welcome message.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6C00CA-C6F9-F132-20DA-D73AF2AB4E6F}"/>
              </a:ext>
            </a:extLst>
          </p:cNvPr>
          <p:cNvSpPr/>
          <p:nvPr/>
        </p:nvSpPr>
        <p:spPr>
          <a:xfrm>
            <a:off x="6181004" y="1404031"/>
            <a:ext cx="4247886" cy="4988437"/>
          </a:xfrm>
          <a:prstGeom prst="roundRect">
            <a:avLst>
              <a:gd name="adj" fmla="val 2378"/>
            </a:avLst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578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69630-A43C-C921-061C-A44D63382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88E32-047B-6710-A048-EB355A91A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250031"/>
            <a:ext cx="5172797" cy="1325563"/>
          </a:xfrm>
        </p:spPr>
        <p:txBody>
          <a:bodyPr/>
          <a:lstStyle/>
          <a:p>
            <a:r>
              <a:rPr lang="en-US" dirty="0"/>
              <a:t>Connecting to a remote computer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2D044E-59EF-DE0B-CC7B-E33B3EA2E9F6}"/>
              </a:ext>
            </a:extLst>
          </p:cNvPr>
          <p:cNvGrpSpPr/>
          <p:nvPr/>
        </p:nvGrpSpPr>
        <p:grpSpPr>
          <a:xfrm>
            <a:off x="6181004" y="0"/>
            <a:ext cx="6010996" cy="6858000"/>
            <a:chOff x="3090502" y="0"/>
            <a:chExt cx="6010996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1EB661C-804D-6998-2E5A-D4D3F1221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0502" y="0"/>
              <a:ext cx="6010996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CD6DB3-629A-286E-9AA3-0BB66E46C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6508" y="6392468"/>
              <a:ext cx="2327659" cy="4655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C347FD-970C-CAB5-6B15-717623342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3893" y="6375408"/>
              <a:ext cx="1524213" cy="428685"/>
            </a:xfrm>
            <a:prstGeom prst="rect">
              <a:avLst/>
            </a:prstGeom>
          </p:spPr>
        </p:pic>
      </p:grp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112ECFC-D066-1F27-9404-86FCC8061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1825625"/>
            <a:ext cx="5778500" cy="4351338"/>
          </a:xfrm>
        </p:spPr>
        <p:txBody>
          <a:bodyPr>
            <a:normAutofit/>
          </a:bodyPr>
          <a:lstStyle/>
          <a:p>
            <a:r>
              <a:rPr lang="en-US" dirty="0"/>
              <a:t>Cannon displays an informative welcome message.</a:t>
            </a:r>
          </a:p>
          <a:p>
            <a:endParaRPr lang="en-US" dirty="0"/>
          </a:p>
          <a:p>
            <a:r>
              <a:rPr lang="en-US" dirty="0"/>
              <a:t>But you will mostly know you are connected to a server by the changes to the prompt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D5B1D53-E83A-DC79-10BB-06C9C54193C6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5472892" y="528145"/>
            <a:ext cx="824118" cy="739323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F646B9-E66C-71CD-B403-A31847A1C9C7}"/>
              </a:ext>
            </a:extLst>
          </p:cNvPr>
          <p:cNvSpPr txBox="1"/>
          <p:nvPr/>
        </p:nvSpPr>
        <p:spPr>
          <a:xfrm>
            <a:off x="4558942" y="1267468"/>
            <a:ext cx="18279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3">
                <a:lumMod val="60000"/>
                <a:lumOff val="40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Local user name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1F32BDC-C33D-DA64-1BE5-34B2D3EF96CD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6813394" y="528145"/>
            <a:ext cx="428109" cy="129748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C731CD2-8FA3-379B-A66F-4369B8D5986C}"/>
              </a:ext>
            </a:extLst>
          </p:cNvPr>
          <p:cNvSpPr txBox="1"/>
          <p:nvPr/>
        </p:nvSpPr>
        <p:spPr>
          <a:xfrm>
            <a:off x="6327553" y="1825625"/>
            <a:ext cx="18279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3">
                <a:lumMod val="60000"/>
                <a:lumOff val="40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Local computer (host) name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976EA68-DC9A-3BF5-CDB9-229CF172F35A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7027448" y="465083"/>
            <a:ext cx="1482094" cy="64884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7389428-B768-C43B-2B10-CF60EC846A8B}"/>
              </a:ext>
            </a:extLst>
          </p:cNvPr>
          <p:cNvSpPr txBox="1"/>
          <p:nvPr/>
        </p:nvSpPr>
        <p:spPr>
          <a:xfrm>
            <a:off x="8509542" y="652264"/>
            <a:ext cx="18279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3">
                <a:lumMod val="60000"/>
                <a:lumOff val="40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Local working directory</a:t>
            </a:r>
          </a:p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(in many shells, </a:t>
            </a:r>
            <a:r>
              <a:rPr lang="en-US" sz="900" dirty="0">
                <a:latin typeface="Consolas" panose="020B0609020204030204" pitchFamily="49" charset="0"/>
                <a:ea typeface="Source Sans Pro" panose="020B0503030403020204" pitchFamily="34" charset="0"/>
              </a:rPr>
              <a:t>~</a:t>
            </a:r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is a shortcut for the current user’s home directory)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1EE361F-01B7-4229-DC3C-6D8653B03AB9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5369973" y="6375408"/>
            <a:ext cx="957580" cy="90706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BF098BB-0B74-5DAE-A726-4AAA786DF58B}"/>
              </a:ext>
            </a:extLst>
          </p:cNvPr>
          <p:cNvSpPr txBox="1"/>
          <p:nvPr/>
        </p:nvSpPr>
        <p:spPr>
          <a:xfrm>
            <a:off x="3318726" y="6190742"/>
            <a:ext cx="205124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Remote user name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0F1A0A3-E22F-BC7A-416C-75FAE886F9E4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6473916" y="5789586"/>
            <a:ext cx="610172" cy="602882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4D407CD-F267-348F-2950-38FE3DCFC72C}"/>
              </a:ext>
            </a:extLst>
          </p:cNvPr>
          <p:cNvSpPr txBox="1"/>
          <p:nvPr/>
        </p:nvSpPr>
        <p:spPr>
          <a:xfrm>
            <a:off x="5490297" y="5143255"/>
            <a:ext cx="196723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Remote computer (host) name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F5AF51C-9868-BDC8-CDA9-905CB3A25441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7565108" y="5604920"/>
            <a:ext cx="664668" cy="810732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B33557D-8A92-87F0-9F51-15F38ED93DD1}"/>
              </a:ext>
            </a:extLst>
          </p:cNvPr>
          <p:cNvSpPr txBox="1"/>
          <p:nvPr/>
        </p:nvSpPr>
        <p:spPr>
          <a:xfrm>
            <a:off x="8229776" y="5143255"/>
            <a:ext cx="18279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Remote working directory</a:t>
            </a:r>
          </a:p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(in many shells, </a:t>
            </a:r>
            <a:r>
              <a:rPr lang="en-US" sz="900" dirty="0">
                <a:latin typeface="Consolas" panose="020B0609020204030204" pitchFamily="49" charset="0"/>
                <a:ea typeface="Source Sans Pro" panose="020B0503030403020204" pitchFamily="34" charset="0"/>
              </a:rPr>
              <a:t>~</a:t>
            </a:r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is a shortcut for the current user’s home directory)</a:t>
            </a:r>
          </a:p>
        </p:txBody>
      </p:sp>
    </p:spTree>
    <p:extLst>
      <p:ext uri="{BB962C8B-B14F-4D97-AF65-F5344CB8AC3E}">
        <p14:creationId xmlns:p14="http://schemas.microsoft.com/office/powerpoint/2010/main" val="10363924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83447-E87F-4FBC-A2BD-A2C4DC82E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file system*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6A9CB-F6CB-D9B1-18D8-A0AF19BCA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687" y="1773372"/>
            <a:ext cx="6609907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Home directory aka the login node</a:t>
            </a:r>
          </a:p>
          <a:p>
            <a:pPr lvl="1"/>
            <a:r>
              <a:rPr lang="en-US" dirty="0"/>
              <a:t>$HOME</a:t>
            </a:r>
          </a:p>
          <a:p>
            <a:pPr lvl="1"/>
            <a:r>
              <a:rPr lang="en-US" dirty="0"/>
              <a:t>100 GB limit</a:t>
            </a:r>
          </a:p>
          <a:p>
            <a:pPr lvl="1"/>
            <a:r>
              <a:rPr lang="en-US" dirty="0"/>
              <a:t>basically useless for compute</a:t>
            </a:r>
          </a:p>
          <a:p>
            <a:r>
              <a:rPr lang="en-US" dirty="0"/>
              <a:t>Scratch</a:t>
            </a:r>
          </a:p>
          <a:p>
            <a:pPr lvl="1"/>
            <a:r>
              <a:rPr lang="en-US" dirty="0"/>
              <a:t>/n/netscratch/pi_lab</a:t>
            </a:r>
          </a:p>
          <a:p>
            <a:pPr lvl="1"/>
            <a:r>
              <a:rPr lang="en-US" dirty="0"/>
              <a:t>no size limit</a:t>
            </a:r>
          </a:p>
          <a:p>
            <a:pPr lvl="1"/>
            <a:r>
              <a:rPr lang="en-US" dirty="0"/>
              <a:t>90 day retention</a:t>
            </a:r>
          </a:p>
          <a:p>
            <a:pPr lvl="1"/>
            <a:r>
              <a:rPr lang="en-US" dirty="0"/>
              <a:t>used for compute</a:t>
            </a:r>
          </a:p>
          <a:p>
            <a:r>
              <a:rPr lang="en-US" dirty="0"/>
              <a:t>Lab directory</a:t>
            </a:r>
          </a:p>
          <a:p>
            <a:pPr lvl="1"/>
            <a:r>
              <a:rPr lang="en-US" dirty="0"/>
              <a:t>path varies</a:t>
            </a:r>
          </a:p>
          <a:p>
            <a:pPr lvl="1"/>
            <a:r>
              <a:rPr lang="en-US" dirty="0"/>
              <a:t>size limit based on what’s purchased</a:t>
            </a:r>
          </a:p>
          <a:p>
            <a:pPr lvl="1"/>
            <a:r>
              <a:rPr lang="en-US" dirty="0"/>
              <a:t>general storage</a:t>
            </a:r>
          </a:p>
          <a:p>
            <a:endParaRPr lang="en-US" dirty="0"/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5584152-F83C-CBE0-E916-D30CAD5EC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78037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A700282-0D53-CD97-178F-A4ABB2549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74693"/>
            <a:ext cx="1596656" cy="159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F085ECC-D18C-2A8A-51B5-E3AF77716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06" y="4671349"/>
            <a:ext cx="1596656" cy="159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3A3E544-F24F-7658-DEDF-A5061971F067}"/>
              </a:ext>
            </a:extLst>
          </p:cNvPr>
          <p:cNvSpPr txBox="1"/>
          <p:nvPr/>
        </p:nvSpPr>
        <p:spPr>
          <a:xfrm>
            <a:off x="1160278" y="2213413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$HOME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300B88-1108-93B1-B0ED-F6F20D69EC07}"/>
              </a:ext>
            </a:extLst>
          </p:cNvPr>
          <p:cNvSpPr txBox="1"/>
          <p:nvPr/>
        </p:nvSpPr>
        <p:spPr>
          <a:xfrm>
            <a:off x="1089616" y="3779764"/>
            <a:ext cx="1093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$SCRATCH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58AA8CE-394F-1ACA-9F5C-B338C13A9277}"/>
              </a:ext>
            </a:extLst>
          </p:cNvPr>
          <p:cNvSpPr txBox="1"/>
          <p:nvPr/>
        </p:nvSpPr>
        <p:spPr>
          <a:xfrm>
            <a:off x="1086515" y="5372876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pi_lab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378E24-9A75-23FE-3289-5BA50F7B2E9C}"/>
              </a:ext>
            </a:extLst>
          </p:cNvPr>
          <p:cNvSpPr txBox="1"/>
          <p:nvPr/>
        </p:nvSpPr>
        <p:spPr>
          <a:xfrm>
            <a:off x="9441712" y="6268005"/>
            <a:ext cx="1065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*caveats</a:t>
            </a:r>
          </a:p>
        </p:txBody>
      </p:sp>
    </p:spTree>
    <p:extLst>
      <p:ext uri="{BB962C8B-B14F-4D97-AF65-F5344CB8AC3E}">
        <p14:creationId xmlns:p14="http://schemas.microsoft.com/office/powerpoint/2010/main" val="20454001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A80D4-2181-FC76-8611-38C14AC7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Basic Unix commands work the same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9B2C515-D6E3-A5F8-9A97-F84B0ED250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730667"/>
              </p:ext>
            </p:extLst>
          </p:nvPr>
        </p:nvGraphicFramePr>
        <p:xfrm>
          <a:off x="1" y="1270000"/>
          <a:ext cx="12191999" cy="46837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317557">
                  <a:extLst>
                    <a:ext uri="{9D8B030D-6E8A-4147-A177-3AD203B41FA5}">
                      <a16:colId xmlns:a16="http://schemas.microsoft.com/office/drawing/2014/main" val="3298165829"/>
                    </a:ext>
                  </a:extLst>
                </a:gridCol>
                <a:gridCol w="7874442">
                  <a:extLst>
                    <a:ext uri="{9D8B030D-6E8A-4147-A177-3AD203B41FA5}">
                      <a16:colId xmlns:a16="http://schemas.microsoft.com/office/drawing/2014/main" val="6779989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latin typeface="Consolas" panose="020B0609020204030204" pitchFamily="49" charset="0"/>
                        </a:rPr>
                        <a:t>pwd</a:t>
                      </a:r>
                      <a:endParaRPr lang="en-US" sz="1600" b="0" dirty="0">
                        <a:latin typeface="Consolas" panose="020B0609020204030204" pitchFamily="49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Print (display) the working directory.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674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ls &lt;directory&gt;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List the contents of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&lt;directory&gt;</a:t>
                      </a:r>
                      <a:r>
                        <a:rPr lang="en-US" sz="1600" b="0" dirty="0"/>
                        <a:t> 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(current working directory if unspecified).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56704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cd &lt;directory&gt;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Change the current working directory to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&lt;directory&gt;.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12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latin typeface="Consolas" panose="020B0609020204030204" pitchFamily="49" charset="0"/>
                        </a:rPr>
                        <a:t>mkdir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 &lt;directory&gt;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Create a new directory called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&lt;directory&gt;.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715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mv &lt;directory/file&gt; &lt;directory/file&gt;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Move the first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&lt;directory/file&gt;</a:t>
                      </a:r>
                      <a:r>
                        <a:rPr lang="en-US" sz="1600" b="0" dirty="0"/>
                        <a:t> 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to the second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&lt;directory/file&gt;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. If location is the same, this acts as a rename command.</a:t>
                      </a:r>
                    </a:p>
                    <a:p>
                      <a:endParaRPr lang="en-US" sz="1600" b="0" dirty="0"/>
                    </a:p>
                    <a:p>
                      <a:pPr algn="ctr"/>
                      <a:r>
                        <a:rPr lang="en-US" sz="1600" b="0" dirty="0"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1600" b="0" dirty="0">
                          <a:highlight>
                            <a:srgbClr val="FFFF00"/>
                          </a:highlight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CAUTION: If the destination file/directory exists IT WILL BE OVERWRITTEN WITH NO CONFIRMATION PROMPT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302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cp &lt;directory/file&gt; &lt;directory/file&gt;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Copy the first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&lt;directory/file&gt;</a:t>
                      </a:r>
                      <a:r>
                        <a:rPr lang="en-US" sz="1600" b="0" dirty="0"/>
                        <a:t> 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to the second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&lt;directory/file&gt;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.</a:t>
                      </a:r>
                    </a:p>
                    <a:p>
                      <a:endParaRPr lang="en-US" sz="1600" b="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highlight>
                            <a:srgbClr val="FFFF00"/>
                          </a:highlight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CAUTION: If the destination file/directory exists IT WILL BE OVERWRITTEN WITH NO CONFIRMATION PROMPT 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549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rm &lt;file&gt;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rm –rf &lt;directory&gt;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DELETE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the file or directory (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AND its contents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). </a:t>
                      </a:r>
                    </a:p>
                    <a:p>
                      <a:endParaRPr lang="en-US" sz="1600" b="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highlight>
                            <a:srgbClr val="FF0000"/>
                          </a:highlight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WARNING: PERMANENT ACTION WITH NO CONFIRMATION  PROMPT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32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644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rrow: Right 31">
            <a:extLst>
              <a:ext uri="{FF2B5EF4-FFF2-40B4-BE49-F238E27FC236}">
                <a16:creationId xmlns:a16="http://schemas.microsoft.com/office/drawing/2014/main" id="{51B9FE04-4F55-82F6-7D3B-9D3FDAAEB69C}"/>
              </a:ext>
            </a:extLst>
          </p:cNvPr>
          <p:cNvSpPr/>
          <p:nvPr/>
        </p:nvSpPr>
        <p:spPr>
          <a:xfrm>
            <a:off x="7715250" y="3634092"/>
            <a:ext cx="1823140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EDA08AC4-3306-B323-E664-176D998FFC77}"/>
              </a:ext>
            </a:extLst>
          </p:cNvPr>
          <p:cNvSpPr/>
          <p:nvPr/>
        </p:nvSpPr>
        <p:spPr>
          <a:xfrm>
            <a:off x="1953028" y="3632681"/>
            <a:ext cx="3273303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C7405-C3B0-EE6F-CD91-E0E70C4C3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00" y="2745208"/>
            <a:ext cx="1946564" cy="1946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741E71-7AE5-46DF-818C-18790936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3" y="122185"/>
            <a:ext cx="10515600" cy="1325563"/>
          </a:xfrm>
        </p:spPr>
        <p:txBody>
          <a:bodyPr/>
          <a:lstStyle/>
          <a:p>
            <a:r>
              <a:rPr lang="en-US" dirty="0"/>
              <a:t>How is information stored on a computer?</a:t>
            </a:r>
          </a:p>
        </p:txBody>
      </p:sp>
      <p:pic>
        <p:nvPicPr>
          <p:cNvPr id="1026" name="Picture 2" descr="Why Do Computers Use 1s and 0s? Binary and Transistors Explained.">
            <a:extLst>
              <a:ext uri="{FF2B5EF4-FFF2-40B4-BE49-F238E27FC236}">
                <a16:creationId xmlns:a16="http://schemas.microsoft.com/office/drawing/2014/main" id="{209708CE-B8B5-13D4-7A35-5FE64F8EF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52" b="-45156"/>
          <a:stretch>
            <a:fillRect/>
          </a:stretch>
        </p:blipFill>
        <p:spPr bwMode="auto">
          <a:xfrm>
            <a:off x="1" y="3506822"/>
            <a:ext cx="1946564" cy="111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E0C665-C657-2B70-2660-4579A4857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2309106"/>
            <a:ext cx="700584" cy="700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089CA3-3024-FA4B-FC04-FBD8009925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1514884"/>
            <a:ext cx="700584" cy="7005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CFFDB9-76D0-E9E4-0FBF-CDF12BEC39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3897550"/>
            <a:ext cx="700584" cy="700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A1967A-7754-67A8-E0A8-09A64FBC5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3103328"/>
            <a:ext cx="700584" cy="700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5CF639-8765-92BF-3C5A-3E406FF629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30" y="4691772"/>
            <a:ext cx="700584" cy="7005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D05213-6F6D-F56F-E652-40FF085C79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30" y="5485994"/>
            <a:ext cx="716007" cy="7160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88334E-3270-164C-83A3-3BD69ECFA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533" y="2745208"/>
            <a:ext cx="1946564" cy="19465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A11280-63F0-0F42-FB77-B86A9A92A3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614" y="3368833"/>
            <a:ext cx="1303370" cy="8701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666496-3631-9CE8-8E96-0F69B56986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28" y="2571978"/>
            <a:ext cx="1230928" cy="7028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0A5A39-D787-B18D-F216-9CCC4E9B70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906" y="2469241"/>
            <a:ext cx="1208396" cy="8055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DD06F5-5798-4625-9BAB-C3EAA4B5E0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663" y="4332990"/>
            <a:ext cx="1305243" cy="8701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B3E9378-FC77-024A-C990-8F64F8610B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299" y="4404071"/>
            <a:ext cx="1113964" cy="72799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84D6F2-6EE2-B419-A676-B2BF98570B7E}"/>
              </a:ext>
            </a:extLst>
          </p:cNvPr>
          <p:cNvSpPr txBox="1"/>
          <p:nvPr/>
        </p:nvSpPr>
        <p:spPr>
          <a:xfrm>
            <a:off x="2856143" y="4507106"/>
            <a:ext cx="108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Encoding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310EDC-33E2-5316-50DF-6273866577E2}"/>
              </a:ext>
            </a:extLst>
          </p:cNvPr>
          <p:cNvSpPr txBox="1"/>
          <p:nvPr/>
        </p:nvSpPr>
        <p:spPr>
          <a:xfrm>
            <a:off x="7569104" y="4507106"/>
            <a:ext cx="114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Decoding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FBB656-5C75-CA4C-3DC7-1A646CE9BFD1}"/>
              </a:ext>
            </a:extLst>
          </p:cNvPr>
          <p:cNvSpPr txBox="1"/>
          <p:nvPr/>
        </p:nvSpPr>
        <p:spPr>
          <a:xfrm>
            <a:off x="10465296" y="5301328"/>
            <a:ext cx="880005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Output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6EED6D-D2E6-FF2E-AE3F-D584AD454EB0}"/>
              </a:ext>
            </a:extLst>
          </p:cNvPr>
          <p:cNvSpPr txBox="1"/>
          <p:nvPr/>
        </p:nvSpPr>
        <p:spPr>
          <a:xfrm>
            <a:off x="5145719" y="6315256"/>
            <a:ext cx="880005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58A2BE-3B76-B2CB-C7A4-4F5AFFAC1C53}"/>
              </a:ext>
            </a:extLst>
          </p:cNvPr>
          <p:cNvSpPr txBox="1"/>
          <p:nvPr/>
        </p:nvSpPr>
        <p:spPr>
          <a:xfrm>
            <a:off x="533280" y="4332990"/>
            <a:ext cx="880005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Binary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5F67BA6-19EC-7F4B-2BED-2FF7917F10DE}"/>
              </a:ext>
            </a:extLst>
          </p:cNvPr>
          <p:cNvCxnSpPr>
            <a:stCxn id="9" idx="3"/>
          </p:cNvCxnSpPr>
          <p:nvPr/>
        </p:nvCxnSpPr>
        <p:spPr>
          <a:xfrm>
            <a:off x="5926915" y="1865177"/>
            <a:ext cx="1320800" cy="132887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7DB429-46A8-7053-0124-925D59F16F7E}"/>
              </a:ext>
            </a:extLst>
          </p:cNvPr>
          <p:cNvCxnSpPr>
            <a:stCxn id="7" idx="3"/>
          </p:cNvCxnSpPr>
          <p:nvPr/>
        </p:nvCxnSpPr>
        <p:spPr>
          <a:xfrm>
            <a:off x="5926915" y="2659399"/>
            <a:ext cx="1242235" cy="84742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8FBC4C5-5FB9-2663-2F3D-793D08FAE2BD}"/>
              </a:ext>
            </a:extLst>
          </p:cNvPr>
          <p:cNvCxnSpPr>
            <a:cxnSpLocks/>
            <a:stCxn id="13" idx="3"/>
            <a:endCxn id="18" idx="1"/>
          </p:cNvCxnSpPr>
          <p:nvPr/>
        </p:nvCxnSpPr>
        <p:spPr>
          <a:xfrm>
            <a:off x="5926915" y="3453621"/>
            <a:ext cx="1165618" cy="26486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96C3880-7963-61A7-8E83-D6B857BF43D4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5926915" y="3982974"/>
            <a:ext cx="1165618" cy="26486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E8237C9-1B03-8FCB-4E65-E89B075FB094}"/>
              </a:ext>
            </a:extLst>
          </p:cNvPr>
          <p:cNvCxnSpPr>
            <a:stCxn id="15" idx="3"/>
          </p:cNvCxnSpPr>
          <p:nvPr/>
        </p:nvCxnSpPr>
        <p:spPr>
          <a:xfrm flipV="1">
            <a:off x="5936014" y="4238995"/>
            <a:ext cx="1233136" cy="80307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AE28FBE-8FF6-5710-40A7-D2F9AE9D5F10}"/>
              </a:ext>
            </a:extLst>
          </p:cNvPr>
          <p:cNvCxnSpPr>
            <a:stCxn id="17" idx="3"/>
          </p:cNvCxnSpPr>
          <p:nvPr/>
        </p:nvCxnSpPr>
        <p:spPr>
          <a:xfrm flipV="1">
            <a:off x="5951437" y="4507106"/>
            <a:ext cx="1465363" cy="133689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FC1AD4B-FED9-9F79-32F4-9A0C475C6659}"/>
              </a:ext>
            </a:extLst>
          </p:cNvPr>
          <p:cNvSpPr txBox="1"/>
          <p:nvPr/>
        </p:nvSpPr>
        <p:spPr>
          <a:xfrm rot="2714146">
            <a:off x="6276066" y="2315773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Winamp</a:t>
            </a:r>
            <a:endParaRPr lang="en-US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A2FD4D-0E77-75EE-A02D-A0D20DD48F0E}"/>
              </a:ext>
            </a:extLst>
          </p:cNvPr>
          <p:cNvSpPr txBox="1"/>
          <p:nvPr/>
        </p:nvSpPr>
        <p:spPr>
          <a:xfrm rot="2057516">
            <a:off x="6157897" y="2827331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VLC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0B4021-6C7F-0747-CA69-1BC5B291E30A}"/>
              </a:ext>
            </a:extLst>
          </p:cNvPr>
          <p:cNvSpPr txBox="1"/>
          <p:nvPr/>
        </p:nvSpPr>
        <p:spPr>
          <a:xfrm rot="773838">
            <a:off x="6115242" y="3344333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Notepad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9ED5E6-1E2D-7056-B06F-97D896D48318}"/>
              </a:ext>
            </a:extLst>
          </p:cNvPr>
          <p:cNvSpPr txBox="1"/>
          <p:nvPr/>
        </p:nvSpPr>
        <p:spPr>
          <a:xfrm rot="20762183">
            <a:off x="6048786" y="3884373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Acrobat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56DB8A-98AC-8850-7F5B-483C9929B910}"/>
              </a:ext>
            </a:extLst>
          </p:cNvPr>
          <p:cNvSpPr txBox="1"/>
          <p:nvPr/>
        </p:nvSpPr>
        <p:spPr>
          <a:xfrm rot="19560163">
            <a:off x="6103630" y="4414832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Paint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5702547-9E2F-A768-DBFA-82E2C6D8AF3F}"/>
              </a:ext>
            </a:extLst>
          </p:cNvPr>
          <p:cNvSpPr txBox="1"/>
          <p:nvPr/>
        </p:nvSpPr>
        <p:spPr>
          <a:xfrm rot="19059206">
            <a:off x="6284531" y="4907554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20475727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B9C40-2959-005D-AEC3-41AD5810A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08B44B-2607-B50F-B917-AF63C7BA9761}"/>
              </a:ext>
            </a:extLst>
          </p:cNvPr>
          <p:cNvSpPr txBox="1"/>
          <p:nvPr/>
        </p:nvSpPr>
        <p:spPr>
          <a:xfrm>
            <a:off x="0" y="6163497"/>
            <a:ext cx="12192000" cy="461665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But: you will have to consider </a:t>
            </a: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permissions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9841CF3-8359-C59C-6F58-DD58F9B201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en-US"/>
              <a:t>Basic Unix commands work the same</a:t>
            </a:r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93C0097-2004-ADB5-9A30-1880C990C8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68151"/>
              </p:ext>
            </p:extLst>
          </p:nvPr>
        </p:nvGraphicFramePr>
        <p:xfrm>
          <a:off x="1" y="1270000"/>
          <a:ext cx="12191999" cy="46837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317557">
                  <a:extLst>
                    <a:ext uri="{9D8B030D-6E8A-4147-A177-3AD203B41FA5}">
                      <a16:colId xmlns:a16="http://schemas.microsoft.com/office/drawing/2014/main" val="3298165829"/>
                    </a:ext>
                  </a:extLst>
                </a:gridCol>
                <a:gridCol w="7874442">
                  <a:extLst>
                    <a:ext uri="{9D8B030D-6E8A-4147-A177-3AD203B41FA5}">
                      <a16:colId xmlns:a16="http://schemas.microsoft.com/office/drawing/2014/main" val="6779989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latin typeface="Consolas" panose="020B0609020204030204" pitchFamily="49" charset="0"/>
                        </a:rPr>
                        <a:t>pwd</a:t>
                      </a:r>
                      <a:endParaRPr lang="en-US" sz="1600" b="0" dirty="0">
                        <a:latin typeface="Consolas" panose="020B0609020204030204" pitchFamily="49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Print (display) the working directory.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674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ls &lt;directory&gt;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List the contents of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&lt;directory&gt;</a:t>
                      </a:r>
                      <a:r>
                        <a:rPr lang="en-US" sz="1600" b="0" dirty="0"/>
                        <a:t> 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(current working directory if unspecified).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56704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cd &lt;directory&gt;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Change the current working directory to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&lt;directory&gt;.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12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latin typeface="Consolas" panose="020B0609020204030204" pitchFamily="49" charset="0"/>
                        </a:rPr>
                        <a:t>mkdir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 &lt;directory&gt;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Create a new directory called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&lt;directory&gt;.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715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mv &lt;directory/file&gt; &lt;directory/file&gt;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Move the first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&lt;directory/file&gt;</a:t>
                      </a:r>
                      <a:r>
                        <a:rPr lang="en-US" sz="1600" b="0" dirty="0"/>
                        <a:t> 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to the second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&lt;directory/file&gt;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. If location is the same, this acts as a rename command.</a:t>
                      </a:r>
                    </a:p>
                    <a:p>
                      <a:endParaRPr lang="en-US" sz="1600" b="0" dirty="0"/>
                    </a:p>
                    <a:p>
                      <a:pPr algn="ctr"/>
                      <a:r>
                        <a:rPr lang="en-US" sz="1600" b="0" dirty="0"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1600" b="0" dirty="0">
                          <a:highlight>
                            <a:srgbClr val="FFFF00"/>
                          </a:highlight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CAUTION: If the destination file/directory exists IT WILL BE OVERWRITTEN WITH NO CONFIRMATION PROMPT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302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cp &lt;directory/file&gt; &lt;directory/file&gt;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Copy the first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&lt;directory/file&gt;</a:t>
                      </a:r>
                      <a:r>
                        <a:rPr lang="en-US" sz="1600" b="0" dirty="0"/>
                        <a:t> 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to the second 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&lt;directory/file&gt;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.</a:t>
                      </a:r>
                    </a:p>
                    <a:p>
                      <a:endParaRPr lang="en-US" sz="1600" b="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highlight>
                            <a:srgbClr val="FFFF00"/>
                          </a:highlight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CAUTION: If the destination file/directory exists IT WILL BE OVERWRITTEN WITH NO CONFIRMATION PROMPT 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549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rm &lt;file&gt;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rm –rf &lt;directory&gt;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DELETE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the file or directory (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AND its contents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). </a:t>
                      </a:r>
                    </a:p>
                    <a:p>
                      <a:endParaRPr lang="en-US" sz="1600" b="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highlight>
                            <a:srgbClr val="FF0000"/>
                          </a:highlight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WARNING: PERMANENT ACTION WITH NO CONFIRMATION  PROMPT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32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6628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8258F3-C5E0-D8CB-5638-794FD041B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Permissions</a:t>
            </a:r>
          </a:p>
        </p:txBody>
      </p:sp>
      <p:sp>
        <p:nvSpPr>
          <p:cNvPr id="5" name="Vertical Text Placeholder 4">
            <a:extLst>
              <a:ext uri="{FF2B5EF4-FFF2-40B4-BE49-F238E27FC236}">
                <a16:creationId xmlns:a16="http://schemas.microsoft.com/office/drawing/2014/main" id="{58573BFB-C6A8-54BF-733A-E5266DB08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65706" y="1157716"/>
            <a:ext cx="11669202" cy="5513428"/>
          </a:xfrm>
        </p:spPr>
        <p:txBody>
          <a:bodyPr vert="horz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85C99A1-0EA1-E08C-F43B-EE3701B63E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433059"/>
              </p:ext>
            </p:extLst>
          </p:nvPr>
        </p:nvGraphicFramePr>
        <p:xfrm>
          <a:off x="0" y="2905204"/>
          <a:ext cx="12192000" cy="29311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19916">
                  <a:extLst>
                    <a:ext uri="{9D8B030D-6E8A-4147-A177-3AD203B41FA5}">
                      <a16:colId xmlns:a16="http://schemas.microsoft.com/office/drawing/2014/main" val="3298165829"/>
                    </a:ext>
                  </a:extLst>
                </a:gridCol>
                <a:gridCol w="5307737">
                  <a:extLst>
                    <a:ext uri="{9D8B030D-6E8A-4147-A177-3AD203B41FA5}">
                      <a16:colId xmlns:a16="http://schemas.microsoft.com/office/drawing/2014/main" val="677998999"/>
                    </a:ext>
                  </a:extLst>
                </a:gridCol>
                <a:gridCol w="5564347">
                  <a:extLst>
                    <a:ext uri="{9D8B030D-6E8A-4147-A177-3AD203B41FA5}">
                      <a16:colId xmlns:a16="http://schemas.microsoft.com/office/drawing/2014/main" val="1892557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onsolas" panose="020B0609020204030204" pitchFamily="49" charset="0"/>
                        </a:rPr>
                        <a:t>Permission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File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Directory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754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[none]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 user with no permissions on a file cannot open, view, or manipulate the file in any way.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 user with no permissions on a directory cannot enter (</a:t>
                      </a:r>
                      <a:r>
                        <a:rPr lang="en-US" sz="1600" b="0" dirty="0">
                          <a:latin typeface="Consolas" panose="020B0609020204030204" pitchFamily="49" charset="0"/>
                          <a:ea typeface="Source Sans Pro" panose="020B0503030403020204" pitchFamily="34" charset="0"/>
                        </a:rPr>
                        <a:t>cd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to) the directory or list its contents (</a:t>
                      </a:r>
                      <a:r>
                        <a:rPr lang="en-US" sz="1600" b="0" dirty="0">
                          <a:latin typeface="Consolas" panose="020B0609020204030204" pitchFamily="49" charset="0"/>
                          <a:ea typeface="Source Sans Pro" panose="020B0503030403020204" pitchFamily="34" charset="0"/>
                        </a:rPr>
                        <a:t>ls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).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766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read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 user with read permission can </a:t>
                      </a:r>
                      <a:r>
                        <a:rPr lang="en-US" sz="16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open, view, and copy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a file, but not edit, move, or delete it. Upon copying, the user has full permissions on the copy.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 user with read permission can list the contents (</a:t>
                      </a:r>
                      <a:r>
                        <a:rPr lang="en-US" sz="1600" b="0" dirty="0">
                          <a:latin typeface="Consolas" panose="020B0609020204030204" pitchFamily="49" charset="0"/>
                          <a:ea typeface="Source Sans Pro" panose="020B0503030403020204" pitchFamily="34" charset="0"/>
                        </a:rPr>
                        <a:t>ls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) of a directory but not modify them or enter (</a:t>
                      </a:r>
                      <a:r>
                        <a:rPr lang="en-US" sz="1600" b="0" dirty="0">
                          <a:latin typeface="Consolas" panose="020B0609020204030204" pitchFamily="49" charset="0"/>
                          <a:ea typeface="Source Sans Pro" panose="020B0503030403020204" pitchFamily="34" charset="0"/>
                        </a:rPr>
                        <a:t>cd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to) the directory.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674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write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 user with write permission can edit a file.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 user can enter (cd) into a directory and create, delete, or rename files within it with write permission.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56704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execute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 user with execute permission may run the file if it is an executable program.</a:t>
                      </a:r>
                      <a:endParaRPr lang="en-US" sz="1600" b="0" dirty="0"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 user with execute permission in a directory may run commands in it.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1221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B0D3634-8BC8-1324-1536-5BD72D7E5D97}"/>
              </a:ext>
            </a:extLst>
          </p:cNvPr>
          <p:cNvSpPr txBox="1"/>
          <p:nvPr/>
        </p:nvSpPr>
        <p:spPr>
          <a:xfrm>
            <a:off x="0" y="1356916"/>
            <a:ext cx="12192000" cy="83099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Because a computer may have many different </a:t>
            </a:r>
            <a:r>
              <a:rPr lang="en-US" sz="2400" b="1" dirty="0"/>
              <a:t>users</a:t>
            </a:r>
            <a:r>
              <a:rPr lang="en-US" sz="2400" dirty="0"/>
              <a:t>, permissions are set on what files an individual user may manipulate</a:t>
            </a:r>
          </a:p>
        </p:txBody>
      </p:sp>
    </p:spTree>
    <p:extLst>
      <p:ext uri="{BB962C8B-B14F-4D97-AF65-F5344CB8AC3E}">
        <p14:creationId xmlns:p14="http://schemas.microsoft.com/office/powerpoint/2010/main" val="38435992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14442-2C4E-5555-EA7D-446C0AE14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34C9E-D243-9AC3-421F-60452C0D0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Cluster file system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825D8F4-AC7B-7D4F-D8A7-785ECFF1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28ABF-C09F-3B84-1B0B-B0FD3456231A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30C291-3624-7F8C-4DC2-3A1885D5E3DE}"/>
              </a:ext>
            </a:extLst>
          </p:cNvPr>
          <p:cNvSpPr txBox="1"/>
          <p:nvPr/>
        </p:nvSpPr>
        <p:spPr>
          <a:xfrm>
            <a:off x="5075547" y="1725934"/>
            <a:ext cx="6414064" cy="830997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nsolas" panose="020B0609020204030204" pitchFamily="49" charset="0"/>
                <a:ea typeface="Source Sans Pro" panose="020B0503030403020204" pitchFamily="34" charset="0"/>
              </a:rPr>
              <a:t>/</a:t>
            </a:r>
            <a:r>
              <a:rPr lang="en-US" sz="2400" dirty="0">
                <a:latin typeface="Consolas" panose="020B0609020204030204" pitchFamily="49" charset="0"/>
                <a:ea typeface="Source Sans Pro" panose="020B0503030403020204" pitchFamily="34" charset="0"/>
              </a:rPr>
              <a:t> 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is  the root of whichever </a:t>
            </a: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login node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you are connected to</a:t>
            </a:r>
          </a:p>
        </p:txBody>
      </p:sp>
    </p:spTree>
    <p:extLst>
      <p:ext uri="{BB962C8B-B14F-4D97-AF65-F5344CB8AC3E}">
        <p14:creationId xmlns:p14="http://schemas.microsoft.com/office/powerpoint/2010/main" val="32907884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D2318-729E-A0FC-A03A-74896A226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E0BB-1719-9CE8-CE34-8504EC0C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Cluster file system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1111A60-0A3C-179B-84B4-1C09E4D6A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C18AD8-607A-C8CA-D8DF-EDAD860CC7AA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D125488-BAF0-7425-589B-3FC45B34C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F96A642-C144-8A7A-C416-DF1C46F99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7CADFE4-236A-9B6E-E8BF-D830D8229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2657FD4-055B-729C-AAA4-7E0B145CC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738DB0-A67E-DB3C-DB98-DADAD27259AC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1614EC-9F31-1FC6-5ABC-BF6FBC427D51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2276E5-B893-B082-2C04-52DAD252FDCC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44A2B3-6A22-DBE0-4776-BA1984ED8C8E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71E9FAA-C555-5ED7-8967-AD12ECFF7C3A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3D321E-20AA-5852-F6E7-6060F8482EC2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2C17AD-F135-231D-A386-3D92D10D7BA2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DAADDB-BEA6-2FD6-8E3E-E6B7267E865D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362127-F0EF-BB77-56C9-7287041BCDFF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DD32B3-9480-F56A-8D9C-D5D512955B76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63296FD-9644-CA68-B4CA-99D5D1AE1BBA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6740D7-D9C8-1465-4214-7ED3F31D3028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9678283-3366-950F-6522-3C299D5F68BB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0AC80FC-677B-0F8E-F891-8B5884E3D961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5A9DDB-8BB1-622C-32BD-EA6D77F2C61E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F168EE-0165-FF57-43CE-4CEEF355CCE6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7751B19-CDC1-CF57-9F82-2F68F4041B5F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75961BB-A3D6-1A9F-C356-8B9BACC55544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36BE82-5B09-D887-D461-3DBF79ED17ED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179A030-32F2-78D1-2473-CF377C30E7BF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DFFAA0-FB3B-8BC5-A44B-4B5FEE8A5BDA}"/>
              </a:ext>
            </a:extLst>
          </p:cNvPr>
          <p:cNvSpPr txBox="1"/>
          <p:nvPr/>
        </p:nvSpPr>
        <p:spPr>
          <a:xfrm>
            <a:off x="5075547" y="1725934"/>
            <a:ext cx="6414064" cy="830997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nsolas" panose="020B0609020204030204" pitchFamily="49" charset="0"/>
                <a:ea typeface="Source Sans Pro" panose="020B0503030403020204" pitchFamily="34" charset="0"/>
              </a:rPr>
              <a:t>/</a:t>
            </a:r>
            <a:r>
              <a:rPr lang="en-US" sz="2400" dirty="0">
                <a:latin typeface="Consolas" panose="020B0609020204030204" pitchFamily="49" charset="0"/>
                <a:ea typeface="Source Sans Pro" panose="020B0503030403020204" pitchFamily="34" charset="0"/>
              </a:rPr>
              <a:t> 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is  the root of whichever </a:t>
            </a: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login node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you are connected to</a:t>
            </a:r>
          </a:p>
        </p:txBody>
      </p:sp>
    </p:spTree>
    <p:extLst>
      <p:ext uri="{BB962C8B-B14F-4D97-AF65-F5344CB8AC3E}">
        <p14:creationId xmlns:p14="http://schemas.microsoft.com/office/powerpoint/2010/main" val="26334081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4EC0D-12C2-E3A7-DE07-96F66CC74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A144E-2A9B-1C8A-174C-3DA9679BF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Cluster file system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A81C16E-7FEC-22BC-A3F2-6554545E2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056F65-DAF0-E6B4-38F1-B312A33A8D1D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4AF4E52-22D4-7DAE-E8F5-778BD7C43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3EBF58E-B0D9-D91A-7FAB-46A9C0506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378188A-43A9-9ACC-BE34-0AC936DB6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0DB9BF0-B8D3-B199-B282-2E519FBB3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E3EDFD3-55DB-C194-9609-6956868AA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4F925D-ABF6-C72E-F3EF-9CF777952351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14D1E9-81AF-CF93-4AFA-7AEBB9B94AB7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CA684E-5FDD-CE1B-DD98-1D3342EBAA3C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5AB95F-0A8C-5ED7-60E0-82AC40DA369C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34A5668-6BB4-BBF6-CE85-ED0EA047A36E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063E59B-6B02-75FF-6CF0-14945B26B88C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5294D5-8E13-1BD1-1BFA-1754C22EDA80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A379BD-CDDA-4FF9-3CA2-7A1A876030F8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0968CF-C372-C436-4CB3-3A0053AB1425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BA04A3-7504-1E5E-B569-60B7021A148B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2DF7CFE-24CC-ED5A-715F-EE3387589048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304D3F3-27EB-166D-9191-4CB896EBB31D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13B29F-E1E0-DA63-5DFF-A63D3C04E79F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B03B1A7-ECEA-037A-31FF-8806187B8C7E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28A794-5D93-CDDD-020E-5C9D7C6C8FDA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8A34965-AD3A-B12F-281C-4B8C9A6E5B1D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A05638-4185-274C-1B99-425E4889B97E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4B24E44-3993-EC39-B375-3564237D99BC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259A48D-56CF-5E3A-F48B-FC0DBCACC419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2D13A4-1E3F-85BF-F64C-47C43332BD1E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F1251A0-DAE1-4D10-6C93-DEB748F44A0A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771BE7F-E2F6-86CB-DB12-35DBA3F64392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2DEFDC-FBFE-2EAF-1381-B1EC0D85C9EF}"/>
              </a:ext>
            </a:extLst>
          </p:cNvPr>
          <p:cNvSpPr txBox="1"/>
          <p:nvPr/>
        </p:nvSpPr>
        <p:spPr>
          <a:xfrm>
            <a:off x="5450861" y="3141628"/>
            <a:ext cx="6414064" cy="830997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nsolas" panose="020B0609020204030204" pitchFamily="49" charset="0"/>
                <a:ea typeface="Source Sans Pro" panose="020B0503030403020204" pitchFamily="34" charset="0"/>
              </a:rPr>
              <a:t>/</a:t>
            </a:r>
            <a:r>
              <a:rPr lang="en-US" sz="2400" dirty="0">
                <a:latin typeface="Consolas" panose="020B0609020204030204" pitchFamily="49" charset="0"/>
                <a:ea typeface="Source Sans Pro" panose="020B0503030403020204" pitchFamily="34" charset="0"/>
              </a:rPr>
              <a:t>n</a:t>
            </a:r>
            <a:r>
              <a:rPr lang="en-US" sz="2400" b="1" dirty="0">
                <a:latin typeface="Consolas" panose="020B0609020204030204" pitchFamily="49" charset="0"/>
                <a:ea typeface="Source Sans Pro" panose="020B0503030403020204" pitchFamily="34" charset="0"/>
              </a:rPr>
              <a:t>/</a:t>
            </a:r>
            <a:r>
              <a:rPr lang="en-US" sz="2400" dirty="0">
                <a:latin typeface="Consolas" panose="020B0609020204030204" pitchFamily="49" charset="0"/>
                <a:ea typeface="Source Sans Pro" panose="020B0503030403020204" pitchFamily="34" charset="0"/>
              </a:rPr>
              <a:t> 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is  network attached storage, which allows login nodes to access the same files</a:t>
            </a:r>
          </a:p>
        </p:txBody>
      </p:sp>
    </p:spTree>
    <p:extLst>
      <p:ext uri="{BB962C8B-B14F-4D97-AF65-F5344CB8AC3E}">
        <p14:creationId xmlns:p14="http://schemas.microsoft.com/office/powerpoint/2010/main" val="13813246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29FBA-43AE-5FFE-C995-EAC1E04B6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1EC94-2DFD-95AA-ABAC-7BC70A900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Cluster file system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405840A-0FA7-4056-D37E-433B6687C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8789F3-6050-818E-9FD2-23F4B7CDFE0E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8268238-E004-B3AE-AF57-6581992BE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EE285BA-9C97-5815-B4AF-D745BB1A4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03FE38E-73D9-23EC-2283-08B625FE1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D132E7C-8B09-0B60-5D14-B95E6E059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CA8D808-FD91-5797-99C2-5F9D8C95F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926FF2-3073-FDF8-91DE-7F48B31097FA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499FF3-74BA-8961-A558-0826C3E16A4A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C44FC-E6B9-4E1A-CF71-3DF1F2185F69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ABF050-2481-2240-D894-E1074B8FB2A5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F1E529-69E6-3D49-BFAA-13B8D7BAD106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AF1A87E-F037-D3A5-D856-EFDA16B97920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6840C0-C6AF-7788-9F49-0DB802EBC12F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7CB0A9-ADA3-34B8-D1BE-B2DA65D4A1A9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A22F33-9B4D-D4B6-A226-D5D14107BAD3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78C07A-BF96-BA8C-C0D9-3197541ABE1C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D38136-0325-006E-C6A6-84F399A18E22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214A0D1-A5A7-65FC-E5B1-81656E803037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A18CBB-EF5F-8D79-D87B-624FEADE2EB9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6EB627-CBEE-DEDF-E90F-E9D4F96F0F3F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E789A3-86F4-EFC1-F1D6-50586A32E41D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7E6EFD-9A4F-4F85-BABA-4C37F125C8FF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C70C7D-89FA-23FF-1DC9-EBCF7169855D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3ACB8D-3948-4E23-7DC0-DEAE3006FDF5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FCC081-ADC2-AADA-8C0F-64958721C502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65CF91-F30E-3900-4966-3678D7580780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8D37B65-AEBE-9AE0-1FBC-F9B82968B744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4663EE8-E35F-A0A8-B2B3-B504AEC0D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80BC4A9-CE1F-B0F6-21CF-CEC00390DC9F}"/>
              </a:ext>
            </a:extLst>
          </p:cNvPr>
          <p:cNvSpPr txBox="1"/>
          <p:nvPr/>
        </p:nvSpPr>
        <p:spPr>
          <a:xfrm>
            <a:off x="1749784" y="420869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home*/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9D0F761-3385-3B5D-92C6-E9D1E3F29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FCC556C-9A94-E78E-4AB2-6569F01BDA47}"/>
              </a:ext>
            </a:extLst>
          </p:cNvPr>
          <p:cNvSpPr txBox="1"/>
          <p:nvPr/>
        </p:nvSpPr>
        <p:spPr>
          <a:xfrm>
            <a:off x="2785204" y="4194580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netscratch</a:t>
            </a:r>
            <a:r>
              <a:rPr lang="en-US" sz="10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521FA33-E185-375D-C66B-E54DE71C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0BB4807-4A32-B87C-B35A-11209A74A3C5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7E8D72F-1902-CB88-73FA-991692D657C6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E14D08D-A336-6752-2A9C-42C45F19539B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C74071D-8234-EBFF-3E4A-51B17145FE65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F7B86B1-6A59-2390-A533-9EDB7402936F}"/>
              </a:ext>
            </a:extLst>
          </p:cNvPr>
          <p:cNvSpPr txBox="1"/>
          <p:nvPr/>
        </p:nvSpPr>
        <p:spPr>
          <a:xfrm>
            <a:off x="727212" y="4195895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holy*/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996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831CC-4D35-19FE-D0EA-E40EB1EE0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84AC7-8D96-2E3C-F9BE-5F50E57F9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Cluster file system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AF51D8C-158B-655C-9665-461EEEA65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4D6654-8BEF-32DB-B80E-BECF2205C36D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92EC13C-0F18-E06A-BB5C-04FE71C11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F1E5EFF-040E-4507-6DF9-63ABA7DC4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8B9CD16-243E-63D5-A357-25101B8C1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5047852-DD53-485E-E8B5-56547C11F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2244F4C-6E18-086B-070E-A12A2504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4D2C32-34CE-E4F5-DBFB-79235C0B7292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B93304-EE68-4CE6-D873-AD0E9AE1BAD0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FD9C7B-1DC5-5E1F-EC16-5B5EF1D77FB1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308B72-267F-A82D-F71F-59C2AC1134F0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F38617-0825-0CA7-70DD-2611E2A688AA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99050EF-F408-C3D8-C102-BDAC3DEDE454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2E26BE-FEE7-34E6-CC06-AF60217F9B15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398D7B-D6D0-0140-797E-E097387894C0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3E7BB7-D03A-3526-F513-9182EFB0FC42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5121E1D-1BEB-578B-6919-E2B93D58286D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9273F3E-7CE7-E791-85B5-3584AA3BDF9B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D46BC33-0C61-7CF0-7AE5-E939F6041B50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61D8236-1528-ABA7-39C3-0EA9BD0E3E5F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B5AE20-5C38-2B23-97D5-E1AB2B30A3B7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B20521A-A568-834E-5424-E7FCDA096B56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982DA72-1669-5571-67D8-707FECBF3E19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178BCC-DD16-EDDA-F33F-6B80B7E49CB1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B376235-8495-6DC0-0DAE-8C727A8FC031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2A9F2EF-EAEF-32F4-D08B-EBE70D6591F1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16CF2D4-1886-852E-7470-EEDF1F2B2FDA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F1AA30-17AC-B3DC-DDF4-55420D32E674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EE366CB-B9E5-C6FF-5D76-59F9C7BB4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60B3DA8-4BEE-39BE-D041-FA7B072E0AC6}"/>
              </a:ext>
            </a:extLst>
          </p:cNvPr>
          <p:cNvSpPr txBox="1"/>
          <p:nvPr/>
        </p:nvSpPr>
        <p:spPr>
          <a:xfrm>
            <a:off x="1749784" y="420869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home*/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A8124D2-C6D9-7ABF-D6D2-68E622C11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47FC47C-C1A4-189C-AA91-2A52328A43BF}"/>
              </a:ext>
            </a:extLst>
          </p:cNvPr>
          <p:cNvSpPr txBox="1"/>
          <p:nvPr/>
        </p:nvSpPr>
        <p:spPr>
          <a:xfrm>
            <a:off x="2785204" y="4194580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netscratch</a:t>
            </a:r>
            <a:r>
              <a:rPr lang="en-US" sz="10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C39D816-1156-C6EB-671A-BE2906543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057C9B8-BB33-9E14-C126-53FCC4E77159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608AC9A-2B0D-9BC0-7C79-C1520D4A99EB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95CEE28-9410-CA95-8160-5D5F2BFE80FE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A2C95D4-7267-9943-7565-A63FD315C536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E85B1CF-0D55-47AA-018F-986E22F52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13" y="502626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770BC48-6FA3-B36A-4E80-74E62CC163EE}"/>
              </a:ext>
            </a:extLst>
          </p:cNvPr>
          <p:cNvCxnSpPr>
            <a:cxnSpLocks/>
          </p:cNvCxnSpPr>
          <p:nvPr/>
        </p:nvCxnSpPr>
        <p:spPr>
          <a:xfrm>
            <a:off x="2560290" y="4635076"/>
            <a:ext cx="866163" cy="4922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C4C4CA8-6899-16F9-4927-9109ACCC0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03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B6E95B6-3656-5BCB-1844-FA342F1B8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11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DFEB1DA-D818-3923-3DFA-ADCA5D199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5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F5ABE38-F7B7-BFFB-0EF9-348E5F4E8CF9}"/>
              </a:ext>
            </a:extLst>
          </p:cNvPr>
          <p:cNvCxnSpPr>
            <a:cxnSpLocks/>
          </p:cNvCxnSpPr>
          <p:nvPr/>
        </p:nvCxnSpPr>
        <p:spPr>
          <a:xfrm flipV="1">
            <a:off x="1739102" y="4648169"/>
            <a:ext cx="325496" cy="499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AA576E7-CF87-4C58-2F26-29C2610DD2D2}"/>
              </a:ext>
            </a:extLst>
          </p:cNvPr>
          <p:cNvCxnSpPr>
            <a:cxnSpLocks/>
          </p:cNvCxnSpPr>
          <p:nvPr/>
        </p:nvCxnSpPr>
        <p:spPr>
          <a:xfrm flipV="1">
            <a:off x="929429" y="4635076"/>
            <a:ext cx="920242" cy="5256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A6E3415-BE9B-816F-6099-5B904AEF9709}"/>
              </a:ext>
            </a:extLst>
          </p:cNvPr>
          <p:cNvCxnSpPr>
            <a:cxnSpLocks/>
          </p:cNvCxnSpPr>
          <p:nvPr/>
        </p:nvCxnSpPr>
        <p:spPr>
          <a:xfrm>
            <a:off x="2285888" y="4645465"/>
            <a:ext cx="486961" cy="5012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2B488691-FDA3-CAA9-2ACF-BE438B382AA8}"/>
              </a:ext>
            </a:extLst>
          </p:cNvPr>
          <p:cNvSpPr txBox="1"/>
          <p:nvPr/>
        </p:nvSpPr>
        <p:spPr>
          <a:xfrm>
            <a:off x="1203205" y="5348173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gthomas</a:t>
            </a:r>
            <a:r>
              <a:rPr lang="en-US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FEA5ED3-1AA7-EE4A-03F7-E569CE537A5B}"/>
              </a:ext>
            </a:extLst>
          </p:cNvPr>
          <p:cNvSpPr txBox="1"/>
          <p:nvPr/>
        </p:nvSpPr>
        <p:spPr>
          <a:xfrm>
            <a:off x="2287061" y="534817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user2/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4D02200-D90D-C0D2-8A76-8E293916AD8C}"/>
              </a:ext>
            </a:extLst>
          </p:cNvPr>
          <p:cNvSpPr txBox="1"/>
          <p:nvPr/>
        </p:nvSpPr>
        <p:spPr>
          <a:xfrm>
            <a:off x="156488" y="534817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user1/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0D56B82-6560-3054-63FD-3D81AF9E89B7}"/>
              </a:ext>
            </a:extLst>
          </p:cNvPr>
          <p:cNvSpPr txBox="1"/>
          <p:nvPr/>
        </p:nvSpPr>
        <p:spPr>
          <a:xfrm>
            <a:off x="3299762" y="5348487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user3/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F4C097-809A-6A07-4092-C830743B2848}"/>
              </a:ext>
            </a:extLst>
          </p:cNvPr>
          <p:cNvSpPr txBox="1"/>
          <p:nvPr/>
        </p:nvSpPr>
        <p:spPr>
          <a:xfrm>
            <a:off x="727212" y="4195895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holy*/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8121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EDE58-229D-25D0-3EB2-C1E038D47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43912-40D7-E96E-3178-93EFF8476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Cluster file system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F088698-3D5C-9C8A-CD51-7BEA31FD8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36802C-765C-0878-4DD9-F0B339C1DF4A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1E49341-8C7B-AED3-104D-4DBF742FF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3314B9B-C513-0E7C-5D46-9752CD0A5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74E7061-621D-03B8-4D47-EAE4A03E2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1296A70-A2CE-5F93-C8F7-FFD909096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C3CBFF2-A65D-A7D9-A979-54228FED1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2AB2C7-451D-B9BD-6CDE-B71222B4920F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329673-C944-9603-F586-90296B4C677F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BF6D68-3B02-7104-AC96-25927E1E0702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3DAB03-57B9-2CA3-D157-CC1ED52C4D05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BD6636-DFFF-4CA0-991A-FFB95B95D72E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9523068-D3CD-EDD3-3331-A747428CDAA4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66C72E-E403-D722-CE54-F2B67A07F839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EA5CD3-D49A-8E71-AD5E-6B48A2F33E66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65F0C9-97F5-74CD-F7DC-882A9F73D8BE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21E209-AFC8-E12B-0049-2A46F635E177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B464CA2-4512-BC91-BD8F-D93CFC5A9384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781E17C-F845-444C-87F7-26D0FE91B986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BF49C1-96B4-EF38-38B2-38EA1715AC2E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4BDFD4-64E8-D5D8-BE11-01F9C82803D0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090954A-1BB9-F009-E324-BF164ED3E4EB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959F176-E726-C7A5-1DEC-4F94C8742297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3763CA-8CDE-AFE6-5437-179B7D525DC7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B43EB3E-3FA0-2AB3-0B83-FCB20A5D2F3C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34A6F7C-EEEE-409B-89C5-582109A221D2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7BFA8E0-3629-DCBA-B3E4-03967A391C4B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06813B6-29A9-DFE4-EBE8-F54615BED3C2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C84CA30-6ACF-64C0-982C-C989DE092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613E3B9-395D-8C40-B18E-112E804413F4}"/>
              </a:ext>
            </a:extLst>
          </p:cNvPr>
          <p:cNvSpPr txBox="1"/>
          <p:nvPr/>
        </p:nvSpPr>
        <p:spPr>
          <a:xfrm>
            <a:off x="1749784" y="420869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home*/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253615E-6071-53DF-8C00-E7E66E26A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1520D4A-3E13-D716-698C-39415ECD6E5B}"/>
              </a:ext>
            </a:extLst>
          </p:cNvPr>
          <p:cNvSpPr txBox="1"/>
          <p:nvPr/>
        </p:nvSpPr>
        <p:spPr>
          <a:xfrm>
            <a:off x="2785204" y="4194580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netscratch</a:t>
            </a:r>
            <a:r>
              <a:rPr lang="en-US" sz="10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CA395DE-44B2-C10B-9284-4AF18AD35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DD6E243-8FB1-D27A-69AC-2BD0C095F432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7B4D55A-FFB2-0368-C397-8C654EED1366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E12FED0-9618-41F0-6D8D-4821FE1B0E9A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95A928A-36F4-D4AB-C8E6-3EB3494BAE4B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9A8D278-4AD9-9FF1-89C9-66D4BF278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13" y="502626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3DEF146-7EEE-56DA-E5CE-E672FE60B036}"/>
              </a:ext>
            </a:extLst>
          </p:cNvPr>
          <p:cNvCxnSpPr>
            <a:cxnSpLocks/>
          </p:cNvCxnSpPr>
          <p:nvPr/>
        </p:nvCxnSpPr>
        <p:spPr>
          <a:xfrm>
            <a:off x="2560290" y="4635076"/>
            <a:ext cx="866163" cy="4922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DCAE971-176E-616F-6871-3865D64C6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03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3024E44-B385-C1F2-B90A-F5DCB7A36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11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7A6CA9E-4B80-2684-B115-D58D1A9A1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5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5211F40-7434-70F3-AF06-9AC41D725739}"/>
              </a:ext>
            </a:extLst>
          </p:cNvPr>
          <p:cNvCxnSpPr>
            <a:cxnSpLocks/>
          </p:cNvCxnSpPr>
          <p:nvPr/>
        </p:nvCxnSpPr>
        <p:spPr>
          <a:xfrm flipV="1">
            <a:off x="1739102" y="4648169"/>
            <a:ext cx="325496" cy="499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5284365-E738-563D-B35C-5F591FC49B11}"/>
              </a:ext>
            </a:extLst>
          </p:cNvPr>
          <p:cNvCxnSpPr>
            <a:cxnSpLocks/>
          </p:cNvCxnSpPr>
          <p:nvPr/>
        </p:nvCxnSpPr>
        <p:spPr>
          <a:xfrm flipV="1">
            <a:off x="929429" y="4635076"/>
            <a:ext cx="920242" cy="5256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C54F3FC-6247-FF50-2958-6CABDEE494DD}"/>
              </a:ext>
            </a:extLst>
          </p:cNvPr>
          <p:cNvCxnSpPr>
            <a:cxnSpLocks/>
          </p:cNvCxnSpPr>
          <p:nvPr/>
        </p:nvCxnSpPr>
        <p:spPr>
          <a:xfrm>
            <a:off x="2285888" y="4645465"/>
            <a:ext cx="486961" cy="5012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0380DF7C-A43F-992C-CC55-20378425EF96}"/>
              </a:ext>
            </a:extLst>
          </p:cNvPr>
          <p:cNvSpPr txBox="1"/>
          <p:nvPr/>
        </p:nvSpPr>
        <p:spPr>
          <a:xfrm>
            <a:off x="1203205" y="5348173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gthomas</a:t>
            </a:r>
            <a:r>
              <a:rPr lang="en-US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B3A107E-BA9C-2A0D-8151-96B32B04E37F}"/>
              </a:ext>
            </a:extLst>
          </p:cNvPr>
          <p:cNvSpPr txBox="1"/>
          <p:nvPr/>
        </p:nvSpPr>
        <p:spPr>
          <a:xfrm>
            <a:off x="2287061" y="534817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user2/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3748B30-09A5-871F-F1CA-297CA749ACC9}"/>
              </a:ext>
            </a:extLst>
          </p:cNvPr>
          <p:cNvSpPr txBox="1"/>
          <p:nvPr/>
        </p:nvSpPr>
        <p:spPr>
          <a:xfrm>
            <a:off x="156488" y="534817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user1/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1E3B214-E242-EEB9-E23D-8B975E1189B7}"/>
              </a:ext>
            </a:extLst>
          </p:cNvPr>
          <p:cNvSpPr txBox="1"/>
          <p:nvPr/>
        </p:nvSpPr>
        <p:spPr>
          <a:xfrm>
            <a:off x="3299762" y="5348487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user3/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912124-A4FB-05F2-240F-449C9962AE35}"/>
              </a:ext>
            </a:extLst>
          </p:cNvPr>
          <p:cNvCxnSpPr>
            <a:cxnSpLocks/>
          </p:cNvCxnSpPr>
          <p:nvPr/>
        </p:nvCxnSpPr>
        <p:spPr>
          <a:xfrm flipV="1">
            <a:off x="1700665" y="5765707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0BACB29-53A2-6CC4-79CF-B15209740C79}"/>
              </a:ext>
            </a:extLst>
          </p:cNvPr>
          <p:cNvCxnSpPr>
            <a:cxnSpLocks/>
          </p:cNvCxnSpPr>
          <p:nvPr/>
        </p:nvCxnSpPr>
        <p:spPr>
          <a:xfrm>
            <a:off x="1780425" y="5746430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7D391AC-DE91-CB00-6C2D-F27B2CD9D005}"/>
              </a:ext>
            </a:extLst>
          </p:cNvPr>
          <p:cNvCxnSpPr>
            <a:cxnSpLocks/>
          </p:cNvCxnSpPr>
          <p:nvPr/>
        </p:nvCxnSpPr>
        <p:spPr>
          <a:xfrm flipV="1">
            <a:off x="1497180" y="5746430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F11F3E-CE64-D477-F0F5-A91F57FF5273}"/>
              </a:ext>
            </a:extLst>
          </p:cNvPr>
          <p:cNvCxnSpPr>
            <a:cxnSpLocks/>
          </p:cNvCxnSpPr>
          <p:nvPr/>
        </p:nvCxnSpPr>
        <p:spPr>
          <a:xfrm flipV="1">
            <a:off x="2725025" y="5766793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69393D4-C996-482E-D80E-152536C8536E}"/>
              </a:ext>
            </a:extLst>
          </p:cNvPr>
          <p:cNvCxnSpPr>
            <a:cxnSpLocks/>
          </p:cNvCxnSpPr>
          <p:nvPr/>
        </p:nvCxnSpPr>
        <p:spPr>
          <a:xfrm>
            <a:off x="2804785" y="5747516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CC01109-D995-04BD-0B26-A44795D990BF}"/>
              </a:ext>
            </a:extLst>
          </p:cNvPr>
          <p:cNvCxnSpPr>
            <a:cxnSpLocks/>
          </p:cNvCxnSpPr>
          <p:nvPr/>
        </p:nvCxnSpPr>
        <p:spPr>
          <a:xfrm flipV="1">
            <a:off x="2521540" y="5747516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8DBECCB-162C-CF1F-A7E6-7A6E710C2B7D}"/>
              </a:ext>
            </a:extLst>
          </p:cNvPr>
          <p:cNvCxnSpPr>
            <a:cxnSpLocks/>
          </p:cNvCxnSpPr>
          <p:nvPr/>
        </p:nvCxnSpPr>
        <p:spPr>
          <a:xfrm flipV="1">
            <a:off x="3741392" y="5784984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B53B2F3-5E85-3EE6-5BD8-B01C257C6673}"/>
              </a:ext>
            </a:extLst>
          </p:cNvPr>
          <p:cNvCxnSpPr>
            <a:cxnSpLocks/>
          </p:cNvCxnSpPr>
          <p:nvPr/>
        </p:nvCxnSpPr>
        <p:spPr>
          <a:xfrm>
            <a:off x="3821152" y="5765707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F9CA65D-1027-534F-EC7B-3E87DD0E019F}"/>
              </a:ext>
            </a:extLst>
          </p:cNvPr>
          <p:cNvCxnSpPr>
            <a:cxnSpLocks/>
          </p:cNvCxnSpPr>
          <p:nvPr/>
        </p:nvCxnSpPr>
        <p:spPr>
          <a:xfrm flipV="1">
            <a:off x="3537907" y="5765707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F1243FB-C389-415A-D004-B6D9363AF13C}"/>
              </a:ext>
            </a:extLst>
          </p:cNvPr>
          <p:cNvCxnSpPr>
            <a:cxnSpLocks/>
          </p:cNvCxnSpPr>
          <p:nvPr/>
        </p:nvCxnSpPr>
        <p:spPr>
          <a:xfrm flipV="1">
            <a:off x="640542" y="5777286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0B4255B-5DED-C437-5D84-E989A26AFA38}"/>
              </a:ext>
            </a:extLst>
          </p:cNvPr>
          <p:cNvCxnSpPr>
            <a:cxnSpLocks/>
          </p:cNvCxnSpPr>
          <p:nvPr/>
        </p:nvCxnSpPr>
        <p:spPr>
          <a:xfrm>
            <a:off x="720302" y="5758009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95B8748-1DF6-A5CE-8303-A25455858BCF}"/>
              </a:ext>
            </a:extLst>
          </p:cNvPr>
          <p:cNvCxnSpPr>
            <a:cxnSpLocks/>
          </p:cNvCxnSpPr>
          <p:nvPr/>
        </p:nvCxnSpPr>
        <p:spPr>
          <a:xfrm flipV="1">
            <a:off x="437057" y="5758009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A5E77D3-057B-41FC-5CAF-36F5FA9C93EE}"/>
              </a:ext>
            </a:extLst>
          </p:cNvPr>
          <p:cNvSpPr txBox="1"/>
          <p:nvPr/>
        </p:nvSpPr>
        <p:spPr>
          <a:xfrm>
            <a:off x="727212" y="4195895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holy*/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9456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18C1C-2CE4-0634-CFBB-6536C0454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541F2A2B-3ADA-689B-9317-F08BB106C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002" y="3252043"/>
            <a:ext cx="5938438" cy="1326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5BB193-F531-5781-EB62-E8BCBF2D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Cluster file system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A8ADA43-A619-50EE-7537-0AAECCACF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CE0E13-FE04-3ABD-08D6-E61DB7E1CAF1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07F6367-3AA6-9857-BF85-1DDDCF776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829BDDD-ED22-55DF-8434-8E9293261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13E8D2D-8BD8-BC91-69D7-4BE70D673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FB67727-5D9D-E251-D532-A5BB6CDC8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73D0755-12E9-E55F-622D-876F8AD3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2BB021-9697-CEE2-CCFE-F66D6045F4FF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55649E-F0F9-E18A-D02D-7804467540C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62EBE5-9F40-B238-4672-025D2EF2A025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1CD74D-CE5C-4F50-F6AB-A8842C39C47A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AAD339-E0A5-E626-8B19-906927F91A0D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DE73998-F7F5-B015-3C6C-F810B653E47E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97E5B8-7819-2D47-862B-D0530B1F2917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E997C9-46BB-8B33-9E84-AD5A005CA878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2F1363-AFAC-9B41-59F5-67DC20DF63A2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206B30-52B3-D67A-CAFB-2C50FC8A08DB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7A3E84-2568-B343-EEAC-84DA9BD55043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05D6422-2762-A4BB-9B77-9F57B2D2B5B1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646E8E-820B-448A-518C-8F4A613E0463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1BA26CA-6210-C51C-67BC-E39806758516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00E0A05-2739-A312-E0D9-E788AA1F7D42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899B7B4-3B82-2265-FD3D-B81A45345323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DD73376-A18F-1B30-5F59-251AAFB16B7E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F0D05E-AC93-D2C7-1EBD-C39D0BF18F4B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5E18A99-8054-F073-E6EE-9AFDFFF0EC75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BE578CC-181C-4AB9-2EE6-3052D45BDE58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770B8FF-334D-74BE-E625-49182B4FB833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C2084E2-EE30-39E2-5E83-7CAE5736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DA3C8AA-426D-2151-429F-883202EE7D52}"/>
              </a:ext>
            </a:extLst>
          </p:cNvPr>
          <p:cNvSpPr txBox="1"/>
          <p:nvPr/>
        </p:nvSpPr>
        <p:spPr>
          <a:xfrm>
            <a:off x="1749784" y="420869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home*/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C5A138D-D38B-8830-18D6-846197A05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2CDBBE5-1BDC-87D2-7855-0BE0E73AB1CC}"/>
              </a:ext>
            </a:extLst>
          </p:cNvPr>
          <p:cNvSpPr txBox="1"/>
          <p:nvPr/>
        </p:nvSpPr>
        <p:spPr>
          <a:xfrm>
            <a:off x="2785204" y="4194580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netscratch</a:t>
            </a:r>
            <a:r>
              <a:rPr lang="en-US" sz="10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AF8900C-1B21-1FFE-62C0-CFBF474A5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722ED1-31EC-6FE2-35EB-51E39EABC376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B792FD8-D8A1-E28C-40F5-BF2FE1C01D93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574B8D7-6C63-9F69-40CA-4E1F1E936AF5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077C014-F988-230D-6755-6B2F6E0185C9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8F94BDD-39DA-AAF5-FCE3-B80538BE4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13" y="502626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0EA4ABE-949D-18F4-D5AF-2C5A9A10BB44}"/>
              </a:ext>
            </a:extLst>
          </p:cNvPr>
          <p:cNvCxnSpPr>
            <a:cxnSpLocks/>
          </p:cNvCxnSpPr>
          <p:nvPr/>
        </p:nvCxnSpPr>
        <p:spPr>
          <a:xfrm>
            <a:off x="2560290" y="4635076"/>
            <a:ext cx="866163" cy="4922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040CB39-F6F3-9A51-6711-3729CAD70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03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4312444-85F6-D41F-D602-919633F73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11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568CB45-E7E2-7C78-B187-5B03C82D2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5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2506285-C8D1-5C11-2D71-604CD2444B9F}"/>
              </a:ext>
            </a:extLst>
          </p:cNvPr>
          <p:cNvCxnSpPr>
            <a:cxnSpLocks/>
          </p:cNvCxnSpPr>
          <p:nvPr/>
        </p:nvCxnSpPr>
        <p:spPr>
          <a:xfrm flipV="1">
            <a:off x="1739102" y="4648169"/>
            <a:ext cx="325496" cy="499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5852187-BDBF-C81E-E123-5A363B7AD847}"/>
              </a:ext>
            </a:extLst>
          </p:cNvPr>
          <p:cNvCxnSpPr>
            <a:cxnSpLocks/>
          </p:cNvCxnSpPr>
          <p:nvPr/>
        </p:nvCxnSpPr>
        <p:spPr>
          <a:xfrm flipV="1">
            <a:off x="929429" y="4635076"/>
            <a:ext cx="920242" cy="5256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639D7E8-2F00-DFE8-D478-A63961D65DC2}"/>
              </a:ext>
            </a:extLst>
          </p:cNvPr>
          <p:cNvCxnSpPr>
            <a:cxnSpLocks/>
          </p:cNvCxnSpPr>
          <p:nvPr/>
        </p:nvCxnSpPr>
        <p:spPr>
          <a:xfrm>
            <a:off x="2285888" y="4645465"/>
            <a:ext cx="486961" cy="5012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EE2026C5-2387-E722-926B-88C985EF78E2}"/>
              </a:ext>
            </a:extLst>
          </p:cNvPr>
          <p:cNvSpPr txBox="1"/>
          <p:nvPr/>
        </p:nvSpPr>
        <p:spPr>
          <a:xfrm>
            <a:off x="1203205" y="5348173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gthomas</a:t>
            </a:r>
            <a:r>
              <a:rPr lang="en-US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1FD7BF5-5791-955D-1DED-6850FB3F0DEB}"/>
              </a:ext>
            </a:extLst>
          </p:cNvPr>
          <p:cNvSpPr txBox="1"/>
          <p:nvPr/>
        </p:nvSpPr>
        <p:spPr>
          <a:xfrm>
            <a:off x="2287061" y="534817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user2/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9F8DA72-2027-F82D-32C5-199FA7F96641}"/>
              </a:ext>
            </a:extLst>
          </p:cNvPr>
          <p:cNvSpPr txBox="1"/>
          <p:nvPr/>
        </p:nvSpPr>
        <p:spPr>
          <a:xfrm>
            <a:off x="156488" y="534817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user1/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5F144FB-0878-F309-497F-1BCC63A3E953}"/>
              </a:ext>
            </a:extLst>
          </p:cNvPr>
          <p:cNvSpPr txBox="1"/>
          <p:nvPr/>
        </p:nvSpPr>
        <p:spPr>
          <a:xfrm>
            <a:off x="3299762" y="5348487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user3/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FB0F5801-12C5-315D-E98A-6EE43980FEEF}"/>
              </a:ext>
            </a:extLst>
          </p:cNvPr>
          <p:cNvSpPr/>
          <p:nvPr/>
        </p:nvSpPr>
        <p:spPr>
          <a:xfrm>
            <a:off x="4720604" y="3826693"/>
            <a:ext cx="833435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2DBD6E44-6991-9B0E-5163-8D8640299DA8}"/>
              </a:ext>
            </a:extLst>
          </p:cNvPr>
          <p:cNvSpPr/>
          <p:nvPr/>
        </p:nvSpPr>
        <p:spPr>
          <a:xfrm>
            <a:off x="1209274" y="5078991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44A2ABE-D1C4-3D3F-320D-533EA53612F1}"/>
              </a:ext>
            </a:extLst>
          </p:cNvPr>
          <p:cNvCxnSpPr>
            <a:cxnSpLocks/>
          </p:cNvCxnSpPr>
          <p:nvPr/>
        </p:nvCxnSpPr>
        <p:spPr>
          <a:xfrm flipV="1">
            <a:off x="1700665" y="5765707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AB6A5F9-7674-7A9E-EE47-9FB01ED8CF2B}"/>
              </a:ext>
            </a:extLst>
          </p:cNvPr>
          <p:cNvCxnSpPr>
            <a:cxnSpLocks/>
          </p:cNvCxnSpPr>
          <p:nvPr/>
        </p:nvCxnSpPr>
        <p:spPr>
          <a:xfrm>
            <a:off x="1780425" y="5746430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1F7C2FF-B40D-85AC-F963-39103F52CF3F}"/>
              </a:ext>
            </a:extLst>
          </p:cNvPr>
          <p:cNvCxnSpPr>
            <a:cxnSpLocks/>
          </p:cNvCxnSpPr>
          <p:nvPr/>
        </p:nvCxnSpPr>
        <p:spPr>
          <a:xfrm flipV="1">
            <a:off x="1497180" y="5746430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65CE3D0-78EF-38EA-E921-364FA532F6FD}"/>
              </a:ext>
            </a:extLst>
          </p:cNvPr>
          <p:cNvCxnSpPr>
            <a:cxnSpLocks/>
          </p:cNvCxnSpPr>
          <p:nvPr/>
        </p:nvCxnSpPr>
        <p:spPr>
          <a:xfrm flipV="1">
            <a:off x="2725025" y="5766793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36D00DE-A93A-783E-9A60-75BBE79E5B9E}"/>
              </a:ext>
            </a:extLst>
          </p:cNvPr>
          <p:cNvCxnSpPr>
            <a:cxnSpLocks/>
          </p:cNvCxnSpPr>
          <p:nvPr/>
        </p:nvCxnSpPr>
        <p:spPr>
          <a:xfrm>
            <a:off x="2804785" y="5747516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CCF45EF-EC14-55C1-BCDF-E369B2FE134D}"/>
              </a:ext>
            </a:extLst>
          </p:cNvPr>
          <p:cNvCxnSpPr>
            <a:cxnSpLocks/>
          </p:cNvCxnSpPr>
          <p:nvPr/>
        </p:nvCxnSpPr>
        <p:spPr>
          <a:xfrm flipV="1">
            <a:off x="2521540" y="5747516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4B7ED4E-0A5F-0B38-28A3-C64CCFAE4F16}"/>
              </a:ext>
            </a:extLst>
          </p:cNvPr>
          <p:cNvCxnSpPr>
            <a:cxnSpLocks/>
          </p:cNvCxnSpPr>
          <p:nvPr/>
        </p:nvCxnSpPr>
        <p:spPr>
          <a:xfrm flipV="1">
            <a:off x="3741392" y="5784984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073843F-3C4B-6856-515A-1AA5471E7253}"/>
              </a:ext>
            </a:extLst>
          </p:cNvPr>
          <p:cNvCxnSpPr>
            <a:cxnSpLocks/>
          </p:cNvCxnSpPr>
          <p:nvPr/>
        </p:nvCxnSpPr>
        <p:spPr>
          <a:xfrm>
            <a:off x="3821152" y="5765707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BCC4413-82E9-AB13-3ED6-FA6F99AA506E}"/>
              </a:ext>
            </a:extLst>
          </p:cNvPr>
          <p:cNvCxnSpPr>
            <a:cxnSpLocks/>
          </p:cNvCxnSpPr>
          <p:nvPr/>
        </p:nvCxnSpPr>
        <p:spPr>
          <a:xfrm flipV="1">
            <a:off x="3537907" y="5765707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6FEB959-263B-79AC-8E5B-B2E6B6BBCE6A}"/>
              </a:ext>
            </a:extLst>
          </p:cNvPr>
          <p:cNvCxnSpPr>
            <a:cxnSpLocks/>
          </p:cNvCxnSpPr>
          <p:nvPr/>
        </p:nvCxnSpPr>
        <p:spPr>
          <a:xfrm flipV="1">
            <a:off x="640542" y="5777286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7EB0B97-55D6-8E1D-B5CA-0357CEDC370B}"/>
              </a:ext>
            </a:extLst>
          </p:cNvPr>
          <p:cNvCxnSpPr>
            <a:cxnSpLocks/>
          </p:cNvCxnSpPr>
          <p:nvPr/>
        </p:nvCxnSpPr>
        <p:spPr>
          <a:xfrm>
            <a:off x="720302" y="5758009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F8200D2-730A-F2C1-0991-D31DF6F90639}"/>
              </a:ext>
            </a:extLst>
          </p:cNvPr>
          <p:cNvCxnSpPr>
            <a:cxnSpLocks/>
          </p:cNvCxnSpPr>
          <p:nvPr/>
        </p:nvCxnSpPr>
        <p:spPr>
          <a:xfrm flipV="1">
            <a:off x="437057" y="5758009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46D0132-23C4-FA4B-B63A-506E35A7AA2B}"/>
              </a:ext>
            </a:extLst>
          </p:cNvPr>
          <p:cNvSpPr txBox="1"/>
          <p:nvPr/>
        </p:nvSpPr>
        <p:spPr>
          <a:xfrm>
            <a:off x="727212" y="4195895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holy*/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9874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CAC98-95A9-D1FF-C174-EC4664FD7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56A685B8-B633-38AD-538C-A0CB2A046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002" y="3252043"/>
            <a:ext cx="5938438" cy="1326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E541F1-2E4E-87F5-9B31-45D9E7AC8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Cluster file system: Home directory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ACDA8F7-D4F6-B1C0-95AC-049FD8F48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81C003-3ECC-0795-E5ED-F97EEA97AF29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9A82C42-5D15-0077-ACED-4D8A23925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F451FD8-1C01-BCC8-8FAF-7DF9D99DA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FF91EDE-D854-62C5-955F-08AA196DB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08B7142-6704-F2DC-CFEE-773737761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0620AA4-4C4D-F158-DAE7-382B61C28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DB267E-DE93-1A18-9AC1-BAA4D12CF069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AD460E-518F-D389-85FC-5C7C16ACE9A3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1D9250-D957-9005-9970-93BB84CB3223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065024-C19C-74A2-4F72-A5FFB9D12075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4B506D-E395-692A-1BE4-92A381FAC197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3928121-DAE5-A131-479C-1DB330E8F9B4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FC02BE-8578-435F-CBB9-138946EA4B04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06DE80-519C-B44A-5CBD-CBB92157AC3C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B6142F-513A-051D-6B42-D7279C7A4AE8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6100B4-B49F-48FC-6976-9F693DD47E8B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F64AA3-B574-FEE9-460E-C711C16E4C8C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8B0B7D-E25D-31AA-2193-D52F36B7E43A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707AEB-2D71-1D1C-9727-A8492DE025D9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5A710B-55DD-B523-E448-1810EB7C575F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DC4D7D6-D522-A81E-67DB-5BCF61451E14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14E1E3-41A8-495D-9332-A6B147522862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000426E-5D0F-72EE-4652-28E770F42C1B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D26E57E-DE1A-DF42-5D4C-25597C35AC88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B34BF40-0C99-BBEF-805D-58F6D71634CD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ADFCF57-C0B8-96EE-FD7A-67B60422F1E4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6EEFD71-C190-81CB-1514-F2EF732A53E0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917B65C-B461-F6EA-DCA3-53F4DAA4A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3730169-88B8-8006-7ABA-F02403170644}"/>
              </a:ext>
            </a:extLst>
          </p:cNvPr>
          <p:cNvSpPr txBox="1"/>
          <p:nvPr/>
        </p:nvSpPr>
        <p:spPr>
          <a:xfrm>
            <a:off x="1749784" y="420869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home*/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BFC3D51-DADB-62A0-17AE-17EB1F7BE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0CE1986-DB5A-DDB4-17A9-8D71752167BD}"/>
              </a:ext>
            </a:extLst>
          </p:cNvPr>
          <p:cNvSpPr txBox="1"/>
          <p:nvPr/>
        </p:nvSpPr>
        <p:spPr>
          <a:xfrm>
            <a:off x="2785204" y="4194580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netscratch</a:t>
            </a:r>
            <a:r>
              <a:rPr lang="en-US" sz="10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DFB03AE-FD2C-F76C-F9B9-4981EC72D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A7F773C-41F9-C38E-88B1-6364DA0E157F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A12672-418C-4D6A-17C1-45C5E52868E6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7CE29BD-0858-3DEF-AC5A-BB5CADA21F6F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CEDC91C-81DA-E98D-ADEB-59024BBF40AB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874C087-5F06-32E4-EE92-B63A977F6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13" y="502626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DD03AFF-6FB5-24F8-DB97-0BE20CECBE36}"/>
              </a:ext>
            </a:extLst>
          </p:cNvPr>
          <p:cNvCxnSpPr>
            <a:cxnSpLocks/>
          </p:cNvCxnSpPr>
          <p:nvPr/>
        </p:nvCxnSpPr>
        <p:spPr>
          <a:xfrm>
            <a:off x="2560290" y="4635076"/>
            <a:ext cx="866163" cy="4922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7943049-F7A4-1799-D215-D5B0B53A6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03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549635E-A2E5-F9E8-126F-AE3BE190E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11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E1D2954-CA30-16BA-0800-123E5CEFA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5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A20B74D-75EA-6C13-794B-21EDEE5EDD7A}"/>
              </a:ext>
            </a:extLst>
          </p:cNvPr>
          <p:cNvCxnSpPr>
            <a:cxnSpLocks/>
          </p:cNvCxnSpPr>
          <p:nvPr/>
        </p:nvCxnSpPr>
        <p:spPr>
          <a:xfrm flipV="1">
            <a:off x="1739102" y="4648169"/>
            <a:ext cx="325496" cy="499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4A81B49-1487-5E6B-755C-4DEF59FFEAF9}"/>
              </a:ext>
            </a:extLst>
          </p:cNvPr>
          <p:cNvCxnSpPr>
            <a:cxnSpLocks/>
          </p:cNvCxnSpPr>
          <p:nvPr/>
        </p:nvCxnSpPr>
        <p:spPr>
          <a:xfrm flipV="1">
            <a:off x="929429" y="4635076"/>
            <a:ext cx="920242" cy="5256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EB0E9B54-2448-2E50-310A-4999655CB24A}"/>
              </a:ext>
            </a:extLst>
          </p:cNvPr>
          <p:cNvCxnSpPr>
            <a:cxnSpLocks/>
          </p:cNvCxnSpPr>
          <p:nvPr/>
        </p:nvCxnSpPr>
        <p:spPr>
          <a:xfrm>
            <a:off x="2285888" y="4645465"/>
            <a:ext cx="486961" cy="5012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1E5DCC11-75C2-400D-4030-0209FE77D1F2}"/>
              </a:ext>
            </a:extLst>
          </p:cNvPr>
          <p:cNvSpPr txBox="1"/>
          <p:nvPr/>
        </p:nvSpPr>
        <p:spPr>
          <a:xfrm>
            <a:off x="1203205" y="5348173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gthomas</a:t>
            </a:r>
            <a:r>
              <a:rPr lang="en-US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BDB8436-7A69-8F0D-5DC9-E725DACD34BA}"/>
              </a:ext>
            </a:extLst>
          </p:cNvPr>
          <p:cNvSpPr txBox="1"/>
          <p:nvPr/>
        </p:nvSpPr>
        <p:spPr>
          <a:xfrm>
            <a:off x="2287061" y="534817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user2/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0507AC5-6A1C-7239-0A23-91F7631709C1}"/>
              </a:ext>
            </a:extLst>
          </p:cNvPr>
          <p:cNvSpPr txBox="1"/>
          <p:nvPr/>
        </p:nvSpPr>
        <p:spPr>
          <a:xfrm>
            <a:off x="156488" y="534817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user1/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C7EA1A4-E662-E8FD-D9EC-3D2705FA7396}"/>
              </a:ext>
            </a:extLst>
          </p:cNvPr>
          <p:cNvSpPr txBox="1"/>
          <p:nvPr/>
        </p:nvSpPr>
        <p:spPr>
          <a:xfrm>
            <a:off x="3299762" y="5348487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user3/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287D905D-F567-37CA-2AC0-7A4B637F2676}"/>
              </a:ext>
            </a:extLst>
          </p:cNvPr>
          <p:cNvSpPr/>
          <p:nvPr/>
        </p:nvSpPr>
        <p:spPr>
          <a:xfrm>
            <a:off x="4720604" y="3826693"/>
            <a:ext cx="833435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9A6F1D31-F656-501F-5D22-E45144F2082D}"/>
              </a:ext>
            </a:extLst>
          </p:cNvPr>
          <p:cNvSpPr/>
          <p:nvPr/>
        </p:nvSpPr>
        <p:spPr>
          <a:xfrm>
            <a:off x="1209274" y="5078991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300B5A5-866F-6F3F-1944-ECBF36FE2D8C}"/>
              </a:ext>
            </a:extLst>
          </p:cNvPr>
          <p:cNvCxnSpPr>
            <a:cxnSpLocks/>
          </p:cNvCxnSpPr>
          <p:nvPr/>
        </p:nvCxnSpPr>
        <p:spPr>
          <a:xfrm flipV="1">
            <a:off x="1700665" y="5765707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EAAF51C-6DB8-3282-2641-9514638D57AC}"/>
              </a:ext>
            </a:extLst>
          </p:cNvPr>
          <p:cNvCxnSpPr>
            <a:cxnSpLocks/>
          </p:cNvCxnSpPr>
          <p:nvPr/>
        </p:nvCxnSpPr>
        <p:spPr>
          <a:xfrm>
            <a:off x="1780425" y="5746430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F7DBD11-08E8-3126-F2AD-AAD7D12A43D1}"/>
              </a:ext>
            </a:extLst>
          </p:cNvPr>
          <p:cNvCxnSpPr>
            <a:cxnSpLocks/>
          </p:cNvCxnSpPr>
          <p:nvPr/>
        </p:nvCxnSpPr>
        <p:spPr>
          <a:xfrm flipV="1">
            <a:off x="1497180" y="5746430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3A99E07-31DC-D736-C8D3-7C30C557B0DB}"/>
              </a:ext>
            </a:extLst>
          </p:cNvPr>
          <p:cNvCxnSpPr>
            <a:cxnSpLocks/>
          </p:cNvCxnSpPr>
          <p:nvPr/>
        </p:nvCxnSpPr>
        <p:spPr>
          <a:xfrm flipV="1">
            <a:off x="2725025" y="5766793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73B516-4E3B-B589-AD99-80CAAFC11165}"/>
              </a:ext>
            </a:extLst>
          </p:cNvPr>
          <p:cNvCxnSpPr>
            <a:cxnSpLocks/>
          </p:cNvCxnSpPr>
          <p:nvPr/>
        </p:nvCxnSpPr>
        <p:spPr>
          <a:xfrm>
            <a:off x="2804785" y="5747516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7444A61-5A6A-7AB0-6E71-9307B234B41F}"/>
              </a:ext>
            </a:extLst>
          </p:cNvPr>
          <p:cNvCxnSpPr>
            <a:cxnSpLocks/>
          </p:cNvCxnSpPr>
          <p:nvPr/>
        </p:nvCxnSpPr>
        <p:spPr>
          <a:xfrm flipV="1">
            <a:off x="2521540" y="5747516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47E5631-1326-ABFF-B028-1DB80DC730B8}"/>
              </a:ext>
            </a:extLst>
          </p:cNvPr>
          <p:cNvCxnSpPr>
            <a:cxnSpLocks/>
          </p:cNvCxnSpPr>
          <p:nvPr/>
        </p:nvCxnSpPr>
        <p:spPr>
          <a:xfrm flipV="1">
            <a:off x="3741392" y="5784984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CCBEDE6-8FEF-AE6A-7820-2E4D968AFFAA}"/>
              </a:ext>
            </a:extLst>
          </p:cNvPr>
          <p:cNvCxnSpPr>
            <a:cxnSpLocks/>
          </p:cNvCxnSpPr>
          <p:nvPr/>
        </p:nvCxnSpPr>
        <p:spPr>
          <a:xfrm>
            <a:off x="3821152" y="5765707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6B1F319-4791-1F23-E8F8-8E727E7B95DE}"/>
              </a:ext>
            </a:extLst>
          </p:cNvPr>
          <p:cNvCxnSpPr>
            <a:cxnSpLocks/>
          </p:cNvCxnSpPr>
          <p:nvPr/>
        </p:nvCxnSpPr>
        <p:spPr>
          <a:xfrm flipV="1">
            <a:off x="3537907" y="5765707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C8D7166-3A25-180A-DA21-99CEEC80EF3B}"/>
              </a:ext>
            </a:extLst>
          </p:cNvPr>
          <p:cNvCxnSpPr>
            <a:cxnSpLocks/>
          </p:cNvCxnSpPr>
          <p:nvPr/>
        </p:nvCxnSpPr>
        <p:spPr>
          <a:xfrm flipV="1">
            <a:off x="640542" y="5777286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DD5FA42-B79B-72D1-158B-AEDB0C504A65}"/>
              </a:ext>
            </a:extLst>
          </p:cNvPr>
          <p:cNvCxnSpPr>
            <a:cxnSpLocks/>
          </p:cNvCxnSpPr>
          <p:nvPr/>
        </p:nvCxnSpPr>
        <p:spPr>
          <a:xfrm>
            <a:off x="720302" y="5758009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9660178-BA5D-5025-D6BC-DAD1F18EB267}"/>
              </a:ext>
            </a:extLst>
          </p:cNvPr>
          <p:cNvCxnSpPr>
            <a:cxnSpLocks/>
          </p:cNvCxnSpPr>
          <p:nvPr/>
        </p:nvCxnSpPr>
        <p:spPr>
          <a:xfrm flipV="1">
            <a:off x="437057" y="5758009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DED05DE8-A3C9-6BCC-C8E9-EC953C29F278}"/>
              </a:ext>
            </a:extLst>
          </p:cNvPr>
          <p:cNvCxnSpPr>
            <a:cxnSpLocks/>
            <a:stCxn id="76" idx="1"/>
          </p:cNvCxnSpPr>
          <p:nvPr/>
        </p:nvCxnSpPr>
        <p:spPr>
          <a:xfrm flipH="1">
            <a:off x="7110984" y="2730419"/>
            <a:ext cx="664667" cy="903065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AB19AC21-A6BE-E994-4DBF-500A4FCB486F}"/>
              </a:ext>
            </a:extLst>
          </p:cNvPr>
          <p:cNvSpPr txBox="1"/>
          <p:nvPr/>
        </p:nvSpPr>
        <p:spPr>
          <a:xfrm>
            <a:off x="7775651" y="2361087"/>
            <a:ext cx="2128875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 many shells, </a:t>
            </a:r>
            <a:r>
              <a:rPr lang="en-US" sz="1400" dirty="0">
                <a:latin typeface="Consolas" panose="020B0609020204030204" pitchFamily="49" charset="0"/>
                <a:ea typeface="Source Sans Pro" panose="020B0503030403020204" pitchFamily="34" charset="0"/>
              </a:rPr>
              <a:t>~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is a shortcut for the current user’s home directory.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F474120-9CFB-F66E-E50F-D779DBF49E0D}"/>
              </a:ext>
            </a:extLst>
          </p:cNvPr>
          <p:cNvSpPr txBox="1"/>
          <p:nvPr/>
        </p:nvSpPr>
        <p:spPr>
          <a:xfrm>
            <a:off x="727212" y="4195895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holy*/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837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0E038-5809-9439-DF6E-777D0C1F9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row: Right 30">
            <a:extLst>
              <a:ext uri="{FF2B5EF4-FFF2-40B4-BE49-F238E27FC236}">
                <a16:creationId xmlns:a16="http://schemas.microsoft.com/office/drawing/2014/main" id="{3F46591F-3640-0B9B-78DF-7531CA16188D}"/>
              </a:ext>
            </a:extLst>
          </p:cNvPr>
          <p:cNvSpPr/>
          <p:nvPr/>
        </p:nvSpPr>
        <p:spPr>
          <a:xfrm>
            <a:off x="1953028" y="3632681"/>
            <a:ext cx="3273303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26EC753-9597-3BDB-3C11-BF3027DC6C63}"/>
              </a:ext>
            </a:extLst>
          </p:cNvPr>
          <p:cNvCxnSpPr>
            <a:stCxn id="9" idx="3"/>
          </p:cNvCxnSpPr>
          <p:nvPr/>
        </p:nvCxnSpPr>
        <p:spPr>
          <a:xfrm>
            <a:off x="5926915" y="1865177"/>
            <a:ext cx="1320800" cy="132887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AB8A4A-D94E-39FD-5A31-A6B9A53C3FD4}"/>
              </a:ext>
            </a:extLst>
          </p:cNvPr>
          <p:cNvCxnSpPr>
            <a:stCxn id="7" idx="3"/>
          </p:cNvCxnSpPr>
          <p:nvPr/>
        </p:nvCxnSpPr>
        <p:spPr>
          <a:xfrm>
            <a:off x="5926915" y="2659399"/>
            <a:ext cx="1242235" cy="84742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EAAF60-649D-F67D-3BAA-0A6248238A20}"/>
              </a:ext>
            </a:extLst>
          </p:cNvPr>
          <p:cNvCxnSpPr>
            <a:cxnSpLocks/>
            <a:stCxn id="13" idx="3"/>
            <a:endCxn id="18" idx="1"/>
          </p:cNvCxnSpPr>
          <p:nvPr/>
        </p:nvCxnSpPr>
        <p:spPr>
          <a:xfrm>
            <a:off x="5926915" y="3453621"/>
            <a:ext cx="1165618" cy="26486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09AC3D-E9CE-4654-3D3A-B1C192B4CCF5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5926915" y="3982974"/>
            <a:ext cx="1165618" cy="26486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22BAC50-7F91-EC3F-EC46-B7A1C6C762CD}"/>
              </a:ext>
            </a:extLst>
          </p:cNvPr>
          <p:cNvCxnSpPr>
            <a:stCxn id="15" idx="3"/>
          </p:cNvCxnSpPr>
          <p:nvPr/>
        </p:nvCxnSpPr>
        <p:spPr>
          <a:xfrm flipV="1">
            <a:off x="5936014" y="4238995"/>
            <a:ext cx="1233136" cy="80307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ADD78CF-D9D9-A769-402B-05F421F5E6F8}"/>
              </a:ext>
            </a:extLst>
          </p:cNvPr>
          <p:cNvCxnSpPr>
            <a:stCxn id="17" idx="3"/>
          </p:cNvCxnSpPr>
          <p:nvPr/>
        </p:nvCxnSpPr>
        <p:spPr>
          <a:xfrm flipV="1">
            <a:off x="5951437" y="4507106"/>
            <a:ext cx="1465363" cy="133689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4087B09-87AD-71E0-3A24-FE9BB84ABC66}"/>
              </a:ext>
            </a:extLst>
          </p:cNvPr>
          <p:cNvSpPr txBox="1"/>
          <p:nvPr/>
        </p:nvSpPr>
        <p:spPr>
          <a:xfrm rot="2714146">
            <a:off x="6276066" y="2315773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Winamp</a:t>
            </a:r>
            <a:endParaRPr lang="en-US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84C24F-6804-EA7F-631E-7C506884A8F0}"/>
              </a:ext>
            </a:extLst>
          </p:cNvPr>
          <p:cNvSpPr txBox="1"/>
          <p:nvPr/>
        </p:nvSpPr>
        <p:spPr>
          <a:xfrm rot="2057516">
            <a:off x="6157897" y="2827331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VLC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7AC5A4-B88D-FB8A-5135-047ED97B704C}"/>
              </a:ext>
            </a:extLst>
          </p:cNvPr>
          <p:cNvSpPr txBox="1"/>
          <p:nvPr/>
        </p:nvSpPr>
        <p:spPr>
          <a:xfrm rot="773838">
            <a:off x="6115242" y="3344333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Notepad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517BD3-421A-9EA5-E956-D9414B112C7D}"/>
              </a:ext>
            </a:extLst>
          </p:cNvPr>
          <p:cNvSpPr txBox="1"/>
          <p:nvPr/>
        </p:nvSpPr>
        <p:spPr>
          <a:xfrm rot="20762183">
            <a:off x="6048786" y="3884373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Acrobat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FF427B7-562C-5726-355D-9AD7DACB7139}"/>
              </a:ext>
            </a:extLst>
          </p:cNvPr>
          <p:cNvSpPr txBox="1"/>
          <p:nvPr/>
        </p:nvSpPr>
        <p:spPr>
          <a:xfrm rot="19560163">
            <a:off x="6103630" y="4414832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Paint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6DEEB3D-A968-F95B-AAB9-96EF19BBCFED}"/>
              </a:ext>
            </a:extLst>
          </p:cNvPr>
          <p:cNvSpPr txBox="1"/>
          <p:nvPr/>
        </p:nvSpPr>
        <p:spPr>
          <a:xfrm rot="19059206">
            <a:off x="6284531" y="4907554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Word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1F4D2B-DA71-EC4E-DC35-5D2C240E0164}"/>
              </a:ext>
            </a:extLst>
          </p:cNvPr>
          <p:cNvSpPr/>
          <p:nvPr/>
        </p:nvSpPr>
        <p:spPr>
          <a:xfrm>
            <a:off x="4268362" y="1295400"/>
            <a:ext cx="2651244" cy="5492750"/>
          </a:xfrm>
          <a:prstGeom prst="rect">
            <a:avLst/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938F97DE-9BB1-22BD-46EE-869F079E8579}"/>
              </a:ext>
            </a:extLst>
          </p:cNvPr>
          <p:cNvSpPr/>
          <p:nvPr/>
        </p:nvSpPr>
        <p:spPr>
          <a:xfrm>
            <a:off x="7715250" y="3634092"/>
            <a:ext cx="1823140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6BE5D9-84CB-BFF0-47E5-F7CD5120B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00" y="2745208"/>
            <a:ext cx="1946564" cy="1946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8B8AE4-CD08-DF06-A658-AFB0982AB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3" y="122185"/>
            <a:ext cx="10515600" cy="1325563"/>
          </a:xfrm>
        </p:spPr>
        <p:txBody>
          <a:bodyPr/>
          <a:lstStyle/>
          <a:p>
            <a:r>
              <a:rPr lang="en-US" dirty="0"/>
              <a:t>How is information stored on a computer?</a:t>
            </a:r>
          </a:p>
        </p:txBody>
      </p:sp>
      <p:pic>
        <p:nvPicPr>
          <p:cNvPr id="1026" name="Picture 2" descr="Why Do Computers Use 1s and 0s? Binary and Transistors Explained.">
            <a:extLst>
              <a:ext uri="{FF2B5EF4-FFF2-40B4-BE49-F238E27FC236}">
                <a16:creationId xmlns:a16="http://schemas.microsoft.com/office/drawing/2014/main" id="{57D5367E-1946-925F-D0F0-4FF1F1557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52" b="-45156"/>
          <a:stretch>
            <a:fillRect/>
          </a:stretch>
        </p:blipFill>
        <p:spPr bwMode="auto">
          <a:xfrm>
            <a:off x="1" y="3506822"/>
            <a:ext cx="1946564" cy="111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2BFA6D-0153-AFF0-1D40-0B03620D3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2309106"/>
            <a:ext cx="700584" cy="700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4A1ECE-903B-2B20-4097-EB076D14F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1514884"/>
            <a:ext cx="700584" cy="7005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0A1CB4-6D25-F214-F2A2-50C8A5F38D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3897550"/>
            <a:ext cx="700584" cy="700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0BA21A-3E4E-B8C9-CFBB-09DC3CAAE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3103328"/>
            <a:ext cx="700584" cy="700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F59344-808E-8914-E11E-329CAFF089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30" y="4691772"/>
            <a:ext cx="700584" cy="7005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559A22-65C3-7E2F-C399-E6DF0FC10F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30" y="5485994"/>
            <a:ext cx="716007" cy="7160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BCD2F4-5D45-0F08-6F2D-78E701950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533" y="2745208"/>
            <a:ext cx="1946564" cy="19465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89BAC7-D261-9615-ED4D-8304D33AF9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614" y="3368833"/>
            <a:ext cx="1303370" cy="8701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35201E-0EE3-AA52-897F-1D7C8CFDAA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28" y="2571978"/>
            <a:ext cx="1230928" cy="7028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97C621-2348-1135-2C60-D7C0372E0C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906" y="2469241"/>
            <a:ext cx="1208396" cy="8055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5F3FA2-CED2-A672-A68D-DF1DEFCCC0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663" y="4332990"/>
            <a:ext cx="1305243" cy="8701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2F4A428-90D5-E92A-A9B3-09018275F7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299" y="4404071"/>
            <a:ext cx="1113964" cy="72799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E4415E6-6B64-8625-9736-E5EED3BCCA92}"/>
              </a:ext>
            </a:extLst>
          </p:cNvPr>
          <p:cNvSpPr txBox="1"/>
          <p:nvPr/>
        </p:nvSpPr>
        <p:spPr>
          <a:xfrm>
            <a:off x="2856143" y="4507106"/>
            <a:ext cx="108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Encoding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C86A20-E48B-B2D9-C09C-CDBE7B5B86D7}"/>
              </a:ext>
            </a:extLst>
          </p:cNvPr>
          <p:cNvSpPr txBox="1"/>
          <p:nvPr/>
        </p:nvSpPr>
        <p:spPr>
          <a:xfrm>
            <a:off x="7569104" y="4507106"/>
            <a:ext cx="114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Decoding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14145C-C9BE-CF74-53E7-DF867DFE0046}"/>
              </a:ext>
            </a:extLst>
          </p:cNvPr>
          <p:cNvSpPr txBox="1"/>
          <p:nvPr/>
        </p:nvSpPr>
        <p:spPr>
          <a:xfrm>
            <a:off x="10465296" y="5301328"/>
            <a:ext cx="880005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Output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3AB119-3E65-F52A-E8FF-D41BEC7A406E}"/>
              </a:ext>
            </a:extLst>
          </p:cNvPr>
          <p:cNvSpPr txBox="1"/>
          <p:nvPr/>
        </p:nvSpPr>
        <p:spPr>
          <a:xfrm>
            <a:off x="5145719" y="6315256"/>
            <a:ext cx="880005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AA0DF2-C650-2BDA-CF6A-4768F5774086}"/>
              </a:ext>
            </a:extLst>
          </p:cNvPr>
          <p:cNvSpPr txBox="1"/>
          <p:nvPr/>
        </p:nvSpPr>
        <p:spPr>
          <a:xfrm>
            <a:off x="533280" y="4332990"/>
            <a:ext cx="880005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Binary</a:t>
            </a:r>
          </a:p>
        </p:txBody>
      </p:sp>
    </p:spTree>
    <p:extLst>
      <p:ext uri="{BB962C8B-B14F-4D97-AF65-F5344CB8AC3E}">
        <p14:creationId xmlns:p14="http://schemas.microsoft.com/office/powerpoint/2010/main" val="31442594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3E864-75A5-EF5C-D683-2ABF125D6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31C0A461-218E-EE14-6AD0-50E449A4B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002" y="3252043"/>
            <a:ext cx="5938438" cy="1326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396909-1C98-9F3E-C520-2FD56C013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Cluster file system : Home directory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F0BB918-4D4D-B0C9-B3B9-FD467167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60901A-B599-C37E-E063-63672EBD3C18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38944A4-2A00-915C-3208-3E9EA1AF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B42C703-1662-0477-F3F8-5E2950B0B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81C79E6-D10D-21B1-E463-2A1CF5B6D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6D80A99-9AE4-84E6-BBFD-EF861A743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251B382-084B-D66F-3494-24C693E0A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C254FE-3932-6AFC-9F40-792CC9DAFFE3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611BC8-51F0-9D69-B825-972447AECCE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BDFA23F-832F-7667-AAEB-DC6480A26EED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47FA54-A65E-BBA1-4BE6-C4153D953273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01F4E3-F71D-F823-61AC-9CB38ED51013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0DC3AF6-F663-FF0A-1EC8-092630429CDD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E3E195-A155-BC59-4E08-29D8CCD979BE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967045-BF58-915D-58AC-BF8DF3F7B1CC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586820-6743-4575-A3FB-A1F8C20218B6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38BF650-0F74-811F-B74A-2141B9AF5458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31E3194-E78C-62A5-6BFE-9622A0F909F2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B9C1FF4-7679-CE43-D343-B80BC071CABA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46E53A-FAF7-58FB-FAF4-CEB564D0F190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9B04ABF-AE34-B501-C790-8E8EBD7AAADE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AB1D69F-6728-5199-CDC9-817F07AC3759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E08090-22EA-6F31-67D4-5FFB5F6BC3B8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19E7C65-B1F4-5AA9-68A4-60890B52556D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DD02891-FF71-3C8A-DB07-BE1A680C03FF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314595B-CAE0-58D4-A322-CF8BE160B637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5009D47-D0AE-3ED2-868D-E31EC10CB2FD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A70E435-DF9B-1008-8142-C0CCBBDDDDFB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628B7DB-9B54-7355-E2D3-4365880C5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44842C8-8AF0-DBFD-4EA6-22015AAB6BBD}"/>
              </a:ext>
            </a:extLst>
          </p:cNvPr>
          <p:cNvSpPr txBox="1"/>
          <p:nvPr/>
        </p:nvSpPr>
        <p:spPr>
          <a:xfrm>
            <a:off x="1749784" y="420869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home*/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513E2CF-7C37-D33C-E056-1CBF0E49D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CD091BF-38D5-4181-A6BF-43BF0A46B9C8}"/>
              </a:ext>
            </a:extLst>
          </p:cNvPr>
          <p:cNvSpPr txBox="1"/>
          <p:nvPr/>
        </p:nvSpPr>
        <p:spPr>
          <a:xfrm>
            <a:off x="2785204" y="4194580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netscratch</a:t>
            </a:r>
            <a:r>
              <a:rPr lang="en-US" sz="10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D2306E3-C891-8D58-01DF-CDCF13BDD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D1BEB77-AD3E-E9E6-79C7-F29A336BEAED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3234FC2-3095-988F-FCED-09C825535B6B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4DBA83B-25BC-D228-42CC-7DEEB06223F7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3529F69-2687-7239-8E14-CE9D7DBF2A1F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D2A29B7-D4AA-146C-F26F-FA8FEF1AA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13" y="502626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34F5A31-3F54-E8A2-22B5-06BBFE02F9EF}"/>
              </a:ext>
            </a:extLst>
          </p:cNvPr>
          <p:cNvCxnSpPr>
            <a:cxnSpLocks/>
          </p:cNvCxnSpPr>
          <p:nvPr/>
        </p:nvCxnSpPr>
        <p:spPr>
          <a:xfrm>
            <a:off x="2560290" y="4635076"/>
            <a:ext cx="866163" cy="4922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018EC9C-5C5E-8222-82BE-D4FAB5510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03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0B70AB5-C6B9-9CF8-7191-1E533B177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11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A7AFFB2-459A-112F-B527-135465189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5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AFF4466-0199-D896-4E6D-6A7BB1CE5213}"/>
              </a:ext>
            </a:extLst>
          </p:cNvPr>
          <p:cNvCxnSpPr>
            <a:cxnSpLocks/>
          </p:cNvCxnSpPr>
          <p:nvPr/>
        </p:nvCxnSpPr>
        <p:spPr>
          <a:xfrm flipV="1">
            <a:off x="1739102" y="4648169"/>
            <a:ext cx="325496" cy="499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0176C09-8907-DBAA-0EC4-F57A5672C903}"/>
              </a:ext>
            </a:extLst>
          </p:cNvPr>
          <p:cNvCxnSpPr>
            <a:cxnSpLocks/>
          </p:cNvCxnSpPr>
          <p:nvPr/>
        </p:nvCxnSpPr>
        <p:spPr>
          <a:xfrm flipV="1">
            <a:off x="929429" y="4635076"/>
            <a:ext cx="920242" cy="5256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E786323-6A68-86F7-1876-1339EB3A8D6F}"/>
              </a:ext>
            </a:extLst>
          </p:cNvPr>
          <p:cNvCxnSpPr>
            <a:cxnSpLocks/>
          </p:cNvCxnSpPr>
          <p:nvPr/>
        </p:nvCxnSpPr>
        <p:spPr>
          <a:xfrm>
            <a:off x="2285888" y="4645465"/>
            <a:ext cx="486961" cy="5012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47FD66EF-DC8F-FF6B-3FC0-629856AAACEB}"/>
              </a:ext>
            </a:extLst>
          </p:cNvPr>
          <p:cNvSpPr txBox="1"/>
          <p:nvPr/>
        </p:nvSpPr>
        <p:spPr>
          <a:xfrm>
            <a:off x="1203205" y="5348173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gthomas</a:t>
            </a:r>
            <a:r>
              <a:rPr lang="en-US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C5A5683-1A12-E51B-C278-CC791C3041EA}"/>
              </a:ext>
            </a:extLst>
          </p:cNvPr>
          <p:cNvSpPr txBox="1"/>
          <p:nvPr/>
        </p:nvSpPr>
        <p:spPr>
          <a:xfrm>
            <a:off x="2287061" y="534817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user2/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547B1E2-40A9-DFC8-655F-07DCE1D151DF}"/>
              </a:ext>
            </a:extLst>
          </p:cNvPr>
          <p:cNvSpPr txBox="1"/>
          <p:nvPr/>
        </p:nvSpPr>
        <p:spPr>
          <a:xfrm>
            <a:off x="156488" y="534817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user1/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5AD3D50-5EF2-152E-7262-5DC4D3E18D4E}"/>
              </a:ext>
            </a:extLst>
          </p:cNvPr>
          <p:cNvSpPr txBox="1"/>
          <p:nvPr/>
        </p:nvSpPr>
        <p:spPr>
          <a:xfrm>
            <a:off x="3299762" y="5348487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user3/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AB46E88D-648C-7AF9-84A5-EBB60D90EBD9}"/>
              </a:ext>
            </a:extLst>
          </p:cNvPr>
          <p:cNvSpPr/>
          <p:nvPr/>
        </p:nvSpPr>
        <p:spPr>
          <a:xfrm>
            <a:off x="4720604" y="3826693"/>
            <a:ext cx="833435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58C03401-0022-64EF-116F-7302397174DB}"/>
              </a:ext>
            </a:extLst>
          </p:cNvPr>
          <p:cNvSpPr/>
          <p:nvPr/>
        </p:nvSpPr>
        <p:spPr>
          <a:xfrm>
            <a:off x="1209274" y="5078991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12A3491-1A84-A54F-E45E-6C9B4FD7C23D}"/>
              </a:ext>
            </a:extLst>
          </p:cNvPr>
          <p:cNvCxnSpPr>
            <a:cxnSpLocks/>
          </p:cNvCxnSpPr>
          <p:nvPr/>
        </p:nvCxnSpPr>
        <p:spPr>
          <a:xfrm flipV="1">
            <a:off x="1700665" y="5765707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0364EBD-133C-B72F-6BA2-91923972AB8E}"/>
              </a:ext>
            </a:extLst>
          </p:cNvPr>
          <p:cNvCxnSpPr>
            <a:cxnSpLocks/>
          </p:cNvCxnSpPr>
          <p:nvPr/>
        </p:nvCxnSpPr>
        <p:spPr>
          <a:xfrm>
            <a:off x="1780425" y="5746430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E5BD9CE-52EB-3C57-1C11-10FD79A51BCC}"/>
              </a:ext>
            </a:extLst>
          </p:cNvPr>
          <p:cNvCxnSpPr>
            <a:cxnSpLocks/>
          </p:cNvCxnSpPr>
          <p:nvPr/>
        </p:nvCxnSpPr>
        <p:spPr>
          <a:xfrm flipV="1">
            <a:off x="1497180" y="5746430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2004396-3D4A-D5AF-92FD-132D7EC47C82}"/>
              </a:ext>
            </a:extLst>
          </p:cNvPr>
          <p:cNvCxnSpPr>
            <a:cxnSpLocks/>
          </p:cNvCxnSpPr>
          <p:nvPr/>
        </p:nvCxnSpPr>
        <p:spPr>
          <a:xfrm flipV="1">
            <a:off x="2725025" y="5766793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EB50750-F146-DF80-CCA2-3AEE49F198AF}"/>
              </a:ext>
            </a:extLst>
          </p:cNvPr>
          <p:cNvCxnSpPr>
            <a:cxnSpLocks/>
          </p:cNvCxnSpPr>
          <p:nvPr/>
        </p:nvCxnSpPr>
        <p:spPr>
          <a:xfrm>
            <a:off x="2804785" y="5747516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FBA865D-DAF7-1883-FF34-16233841187A}"/>
              </a:ext>
            </a:extLst>
          </p:cNvPr>
          <p:cNvCxnSpPr>
            <a:cxnSpLocks/>
          </p:cNvCxnSpPr>
          <p:nvPr/>
        </p:nvCxnSpPr>
        <p:spPr>
          <a:xfrm flipV="1">
            <a:off x="2521540" y="5747516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7E11D2F-0D01-4EFF-5032-379C62EBF6CD}"/>
              </a:ext>
            </a:extLst>
          </p:cNvPr>
          <p:cNvCxnSpPr>
            <a:cxnSpLocks/>
          </p:cNvCxnSpPr>
          <p:nvPr/>
        </p:nvCxnSpPr>
        <p:spPr>
          <a:xfrm flipV="1">
            <a:off x="3741392" y="5784984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7840EAC-367E-15E8-8A5D-B5D02DD5D758}"/>
              </a:ext>
            </a:extLst>
          </p:cNvPr>
          <p:cNvCxnSpPr>
            <a:cxnSpLocks/>
          </p:cNvCxnSpPr>
          <p:nvPr/>
        </p:nvCxnSpPr>
        <p:spPr>
          <a:xfrm>
            <a:off x="3821152" y="5765707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506CB9D-14EA-A29D-960B-5870289DF80D}"/>
              </a:ext>
            </a:extLst>
          </p:cNvPr>
          <p:cNvCxnSpPr>
            <a:cxnSpLocks/>
          </p:cNvCxnSpPr>
          <p:nvPr/>
        </p:nvCxnSpPr>
        <p:spPr>
          <a:xfrm flipV="1">
            <a:off x="3537907" y="5765707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4D4E7BA-6FEC-7343-780B-B01623B48118}"/>
              </a:ext>
            </a:extLst>
          </p:cNvPr>
          <p:cNvCxnSpPr>
            <a:cxnSpLocks/>
          </p:cNvCxnSpPr>
          <p:nvPr/>
        </p:nvCxnSpPr>
        <p:spPr>
          <a:xfrm flipV="1">
            <a:off x="640542" y="5777286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B3511B3-9AE0-49B0-40A7-CF4D1D3B70AC}"/>
              </a:ext>
            </a:extLst>
          </p:cNvPr>
          <p:cNvCxnSpPr>
            <a:cxnSpLocks/>
          </p:cNvCxnSpPr>
          <p:nvPr/>
        </p:nvCxnSpPr>
        <p:spPr>
          <a:xfrm>
            <a:off x="720302" y="5758009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F418449-A7F5-26EC-2590-4AB24BA445F9}"/>
              </a:ext>
            </a:extLst>
          </p:cNvPr>
          <p:cNvCxnSpPr>
            <a:cxnSpLocks/>
          </p:cNvCxnSpPr>
          <p:nvPr/>
        </p:nvCxnSpPr>
        <p:spPr>
          <a:xfrm flipV="1">
            <a:off x="437057" y="5758009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40083DC-1AC8-9F3C-F26C-4036BF7C3D10}"/>
              </a:ext>
            </a:extLst>
          </p:cNvPr>
          <p:cNvCxnSpPr>
            <a:cxnSpLocks/>
            <a:stCxn id="76" idx="1"/>
          </p:cNvCxnSpPr>
          <p:nvPr/>
        </p:nvCxnSpPr>
        <p:spPr>
          <a:xfrm flipH="1">
            <a:off x="7944614" y="3631093"/>
            <a:ext cx="1552225" cy="274579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2D96AC16-DD24-B094-968E-52B0E672422C}"/>
              </a:ext>
            </a:extLst>
          </p:cNvPr>
          <p:cNvSpPr txBox="1"/>
          <p:nvPr/>
        </p:nvSpPr>
        <p:spPr>
          <a:xfrm>
            <a:off x="9496839" y="3154039"/>
            <a:ext cx="2128875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 Cannon, the full path to your home directory is stored in the environment variable </a:t>
            </a:r>
            <a:r>
              <a:rPr lang="en-US" sz="1400" b="1" dirty="0">
                <a:latin typeface="Consolas" panose="020B0609020204030204" pitchFamily="49" charset="0"/>
                <a:ea typeface="Source Sans Pro" panose="020B0503030403020204" pitchFamily="34" charset="0"/>
              </a:rPr>
              <a:t>$HOME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2B08A1-D34A-301D-DF6D-7609ABCBAC9F}"/>
              </a:ext>
            </a:extLst>
          </p:cNvPr>
          <p:cNvCxnSpPr>
            <a:cxnSpLocks/>
            <a:stCxn id="43" idx="1"/>
          </p:cNvCxnSpPr>
          <p:nvPr/>
        </p:nvCxnSpPr>
        <p:spPr>
          <a:xfrm flipH="1">
            <a:off x="7110984" y="2730419"/>
            <a:ext cx="664667" cy="903065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5DB0DC8-05EE-3551-F459-7D825BC7109A}"/>
              </a:ext>
            </a:extLst>
          </p:cNvPr>
          <p:cNvSpPr txBox="1"/>
          <p:nvPr/>
        </p:nvSpPr>
        <p:spPr>
          <a:xfrm>
            <a:off x="7775651" y="2361087"/>
            <a:ext cx="2128875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 many shells, </a:t>
            </a:r>
            <a:r>
              <a:rPr lang="en-US" sz="1400" b="1" dirty="0">
                <a:latin typeface="Consolas" panose="020B0609020204030204" pitchFamily="49" charset="0"/>
                <a:ea typeface="Source Sans Pro" panose="020B0503030403020204" pitchFamily="34" charset="0"/>
              </a:rPr>
              <a:t>~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is a shortcut for the current user’s home directory.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7172ED-3005-E731-631D-5E1DDE008111}"/>
              </a:ext>
            </a:extLst>
          </p:cNvPr>
          <p:cNvSpPr txBox="1"/>
          <p:nvPr/>
        </p:nvSpPr>
        <p:spPr>
          <a:xfrm>
            <a:off x="727212" y="4195895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holy*/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167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29938-42C5-164E-04D8-A9F0F9695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8BB6BEB6-DC61-4280-16B9-417BC58E9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002" y="3252043"/>
            <a:ext cx="5938438" cy="1326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CEA62C-8AB8-64D3-F8E2-B2687BB66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Cluster file system : Home directory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71879AE-6C55-8728-E1EA-3B3BC4C46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15FE4-E084-CDFE-D7B8-14D2BE381816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ACE6A21-14ED-E7DB-8F9F-6927BF709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E208082-C871-6BCA-32B1-D5524CFC4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2C09DCB-6D16-C97F-8CE4-236A8DE31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ADB40E4-D317-AEFB-C58B-DFC553FFB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5DBE84D-C541-B379-CC4E-25EBADE16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03085E-45B0-B409-0203-D1561D0B5421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B38379-21B8-0B84-E034-4E5615447BED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4284B7-9333-D1F4-8081-008558A46A12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A9518C-A9C6-7FAD-2292-7518B11B9C44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F278CBF-E275-B3FD-838B-BA1B335C1DCD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9F5C0ED-4CC7-CE54-0104-BA2B15539190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697171-8936-1478-4E80-6D58EEA745B1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0DE14A-56E9-CDF2-07E0-FD458C52D8DF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5995A-5F84-736F-194D-023F79ADBD5A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E261A5-487C-AF9B-022B-ECF9154343F8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785237-5CC4-B1A8-90B7-AB77160EB9B3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CD6354-62BD-C459-A9F2-7D5211B00827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415BAA-3CB0-87BB-024E-7E04D3EEAE0E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68377D-6A58-B363-0583-57CC1B3EA035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6E6FD5-DC5A-D87A-96D8-28176F354468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A2A08FB-CBAD-62D7-6B41-D29815DAF930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D170DAC-FBEB-30D8-DEC8-C34F005C7F87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5995762-E6BF-7C52-5191-73308672695F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B639D1-CC1F-7908-0CB6-98668146DBCB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D0CE5DF-DF59-6EFC-05D0-3B0BCB596442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3B03CC-6BF8-1386-28A9-717CBD108000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A70F9FD-42D4-28BD-1C52-FCDF46AC9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8681570-02D1-6522-9B77-B674C1983611}"/>
              </a:ext>
            </a:extLst>
          </p:cNvPr>
          <p:cNvSpPr txBox="1"/>
          <p:nvPr/>
        </p:nvSpPr>
        <p:spPr>
          <a:xfrm>
            <a:off x="1749784" y="420869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home*/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B18FCA0-618E-E132-43D8-9179F58E8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D126FCF-9A78-7957-23FC-38A88E8710E4}"/>
              </a:ext>
            </a:extLst>
          </p:cNvPr>
          <p:cNvSpPr txBox="1"/>
          <p:nvPr/>
        </p:nvSpPr>
        <p:spPr>
          <a:xfrm>
            <a:off x="2785204" y="4194580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netscratch</a:t>
            </a:r>
            <a:r>
              <a:rPr lang="en-US" sz="10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55F3520-CD11-823F-9230-15F7F984F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A18FED9-AEBC-E094-78E5-29F48B683F66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E0165F4-56ED-E567-1992-4F7083F19E10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56F3022-85EB-CA0A-CB1E-99B84DD0F3D2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9D786E1-9228-A693-510C-5825655ACF12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7670745-7EA3-B7B6-D8B9-A8F40A326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13" y="502626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10C3789-F198-F00C-315C-8D6D4B311359}"/>
              </a:ext>
            </a:extLst>
          </p:cNvPr>
          <p:cNvCxnSpPr>
            <a:cxnSpLocks/>
          </p:cNvCxnSpPr>
          <p:nvPr/>
        </p:nvCxnSpPr>
        <p:spPr>
          <a:xfrm>
            <a:off x="2560290" y="4635076"/>
            <a:ext cx="866163" cy="4922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B8DDF28-5B62-2AA2-451D-7AD23A45D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03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75CF384-949C-FBD7-1AA6-EB0C200DD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11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1A96984-DF4B-9676-80C7-4C7CED573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5" y="502109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17ACEFF-E991-3A6A-B8B8-739C8C4B9AD6}"/>
              </a:ext>
            </a:extLst>
          </p:cNvPr>
          <p:cNvCxnSpPr>
            <a:cxnSpLocks/>
          </p:cNvCxnSpPr>
          <p:nvPr/>
        </p:nvCxnSpPr>
        <p:spPr>
          <a:xfrm flipV="1">
            <a:off x="1739102" y="4648169"/>
            <a:ext cx="325496" cy="499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538B342-5FAC-19A7-AB67-FCFA54B5A6C5}"/>
              </a:ext>
            </a:extLst>
          </p:cNvPr>
          <p:cNvCxnSpPr>
            <a:cxnSpLocks/>
          </p:cNvCxnSpPr>
          <p:nvPr/>
        </p:nvCxnSpPr>
        <p:spPr>
          <a:xfrm flipV="1">
            <a:off x="929429" y="4635076"/>
            <a:ext cx="920242" cy="5256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01F244E-F02B-9BA8-DC4C-DF03A1088FAB}"/>
              </a:ext>
            </a:extLst>
          </p:cNvPr>
          <p:cNvCxnSpPr>
            <a:cxnSpLocks/>
          </p:cNvCxnSpPr>
          <p:nvPr/>
        </p:nvCxnSpPr>
        <p:spPr>
          <a:xfrm>
            <a:off x="2285888" y="4645465"/>
            <a:ext cx="486961" cy="5012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F169B2A7-3E44-0207-EE53-CA02022C8214}"/>
              </a:ext>
            </a:extLst>
          </p:cNvPr>
          <p:cNvSpPr txBox="1"/>
          <p:nvPr/>
        </p:nvSpPr>
        <p:spPr>
          <a:xfrm>
            <a:off x="1203205" y="5348173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gthomas</a:t>
            </a:r>
            <a:r>
              <a:rPr lang="en-US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CC6D4E9-A09E-8C70-AC35-7A1A466B1F03}"/>
              </a:ext>
            </a:extLst>
          </p:cNvPr>
          <p:cNvSpPr txBox="1"/>
          <p:nvPr/>
        </p:nvSpPr>
        <p:spPr>
          <a:xfrm>
            <a:off x="2287061" y="534817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user2/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5E2AE6A-FCD6-2A26-939C-85C55182A176}"/>
              </a:ext>
            </a:extLst>
          </p:cNvPr>
          <p:cNvSpPr txBox="1"/>
          <p:nvPr/>
        </p:nvSpPr>
        <p:spPr>
          <a:xfrm>
            <a:off x="156488" y="534817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user1/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8376267-5F3A-D38B-B9FF-F46148D8A5F4}"/>
              </a:ext>
            </a:extLst>
          </p:cNvPr>
          <p:cNvSpPr txBox="1"/>
          <p:nvPr/>
        </p:nvSpPr>
        <p:spPr>
          <a:xfrm>
            <a:off x="3299762" y="5348487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user3/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B873AB08-DD79-3631-4251-7EE1AD4458AA}"/>
              </a:ext>
            </a:extLst>
          </p:cNvPr>
          <p:cNvSpPr/>
          <p:nvPr/>
        </p:nvSpPr>
        <p:spPr>
          <a:xfrm>
            <a:off x="4720604" y="3826693"/>
            <a:ext cx="833435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352CF977-FBEE-FD10-F503-F3BC154A27CF}"/>
              </a:ext>
            </a:extLst>
          </p:cNvPr>
          <p:cNvSpPr/>
          <p:nvPr/>
        </p:nvSpPr>
        <p:spPr>
          <a:xfrm>
            <a:off x="1209274" y="5078991"/>
            <a:ext cx="935505" cy="7104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BAB508B-2974-66E8-86E6-741C781A83D8}"/>
              </a:ext>
            </a:extLst>
          </p:cNvPr>
          <p:cNvCxnSpPr>
            <a:cxnSpLocks/>
          </p:cNvCxnSpPr>
          <p:nvPr/>
        </p:nvCxnSpPr>
        <p:spPr>
          <a:xfrm flipV="1">
            <a:off x="1700665" y="5765707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66C4629-2656-C5CE-86BE-F1A59C4D4C77}"/>
              </a:ext>
            </a:extLst>
          </p:cNvPr>
          <p:cNvCxnSpPr>
            <a:cxnSpLocks/>
          </p:cNvCxnSpPr>
          <p:nvPr/>
        </p:nvCxnSpPr>
        <p:spPr>
          <a:xfrm>
            <a:off x="1780425" y="5746430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7CBE0F3-3DFB-4BC1-4098-1F12E86BEA9D}"/>
              </a:ext>
            </a:extLst>
          </p:cNvPr>
          <p:cNvCxnSpPr>
            <a:cxnSpLocks/>
          </p:cNvCxnSpPr>
          <p:nvPr/>
        </p:nvCxnSpPr>
        <p:spPr>
          <a:xfrm flipV="1">
            <a:off x="1497180" y="5746430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D58654F-FA99-8B28-2F67-927ABFDE7BB4}"/>
              </a:ext>
            </a:extLst>
          </p:cNvPr>
          <p:cNvCxnSpPr>
            <a:cxnSpLocks/>
          </p:cNvCxnSpPr>
          <p:nvPr/>
        </p:nvCxnSpPr>
        <p:spPr>
          <a:xfrm flipV="1">
            <a:off x="2725025" y="5766793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95DCF2E-C18E-ACEA-BCDA-45618B00A7A8}"/>
              </a:ext>
            </a:extLst>
          </p:cNvPr>
          <p:cNvCxnSpPr>
            <a:cxnSpLocks/>
          </p:cNvCxnSpPr>
          <p:nvPr/>
        </p:nvCxnSpPr>
        <p:spPr>
          <a:xfrm>
            <a:off x="2804785" y="5747516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FA53E56-DAEC-E907-7489-D85F873C3A9F}"/>
              </a:ext>
            </a:extLst>
          </p:cNvPr>
          <p:cNvCxnSpPr>
            <a:cxnSpLocks/>
          </p:cNvCxnSpPr>
          <p:nvPr/>
        </p:nvCxnSpPr>
        <p:spPr>
          <a:xfrm flipV="1">
            <a:off x="2521540" y="5747516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0150344-70D9-2252-53D0-E214257C262F}"/>
              </a:ext>
            </a:extLst>
          </p:cNvPr>
          <p:cNvCxnSpPr>
            <a:cxnSpLocks/>
          </p:cNvCxnSpPr>
          <p:nvPr/>
        </p:nvCxnSpPr>
        <p:spPr>
          <a:xfrm flipV="1">
            <a:off x="3741392" y="5784984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AA6F973-247C-B9E6-D373-E69E5E221030}"/>
              </a:ext>
            </a:extLst>
          </p:cNvPr>
          <p:cNvCxnSpPr>
            <a:cxnSpLocks/>
          </p:cNvCxnSpPr>
          <p:nvPr/>
        </p:nvCxnSpPr>
        <p:spPr>
          <a:xfrm>
            <a:off x="3821152" y="5765707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60F7067-29B7-1F6F-548D-5CEC198F4068}"/>
              </a:ext>
            </a:extLst>
          </p:cNvPr>
          <p:cNvCxnSpPr>
            <a:cxnSpLocks/>
          </p:cNvCxnSpPr>
          <p:nvPr/>
        </p:nvCxnSpPr>
        <p:spPr>
          <a:xfrm flipV="1">
            <a:off x="3537907" y="5765707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2BA0D3C-C95E-0B1A-5FB9-487E668CC382}"/>
              </a:ext>
            </a:extLst>
          </p:cNvPr>
          <p:cNvCxnSpPr>
            <a:cxnSpLocks/>
          </p:cNvCxnSpPr>
          <p:nvPr/>
        </p:nvCxnSpPr>
        <p:spPr>
          <a:xfrm flipV="1">
            <a:off x="640542" y="5777286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357652A-AC32-1082-AF36-672671AC479B}"/>
              </a:ext>
            </a:extLst>
          </p:cNvPr>
          <p:cNvCxnSpPr>
            <a:cxnSpLocks/>
          </p:cNvCxnSpPr>
          <p:nvPr/>
        </p:nvCxnSpPr>
        <p:spPr>
          <a:xfrm>
            <a:off x="720302" y="5758009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D7ADC4C-074F-1D23-D549-0D109785ED3B}"/>
              </a:ext>
            </a:extLst>
          </p:cNvPr>
          <p:cNvCxnSpPr>
            <a:cxnSpLocks/>
          </p:cNvCxnSpPr>
          <p:nvPr/>
        </p:nvCxnSpPr>
        <p:spPr>
          <a:xfrm flipV="1">
            <a:off x="437057" y="5758009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5DB3917-077A-AB78-FDA4-E03F19EFBCAD}"/>
              </a:ext>
            </a:extLst>
          </p:cNvPr>
          <p:cNvCxnSpPr>
            <a:cxnSpLocks/>
            <a:stCxn id="76" idx="1"/>
          </p:cNvCxnSpPr>
          <p:nvPr/>
        </p:nvCxnSpPr>
        <p:spPr>
          <a:xfrm flipH="1">
            <a:off x="7944614" y="3631093"/>
            <a:ext cx="1552225" cy="274579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A0085B6B-43DE-CCDB-B82E-CB03DA5BFBDB}"/>
              </a:ext>
            </a:extLst>
          </p:cNvPr>
          <p:cNvSpPr txBox="1"/>
          <p:nvPr/>
        </p:nvSpPr>
        <p:spPr>
          <a:xfrm>
            <a:off x="9496839" y="3154039"/>
            <a:ext cx="2128875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 Cannon, the full path to your home directory is stored in the environment variable </a:t>
            </a:r>
            <a:r>
              <a:rPr lang="en-US" sz="1400" b="1" dirty="0">
                <a:latin typeface="Consolas" panose="020B0609020204030204" pitchFamily="49" charset="0"/>
                <a:ea typeface="Source Sans Pro" panose="020B0503030403020204" pitchFamily="34" charset="0"/>
              </a:rPr>
              <a:t>$HOME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F9D8D01-68F6-B428-25A5-05085A6E3A2F}"/>
              </a:ext>
            </a:extLst>
          </p:cNvPr>
          <p:cNvCxnSpPr>
            <a:cxnSpLocks/>
            <a:stCxn id="43" idx="1"/>
          </p:cNvCxnSpPr>
          <p:nvPr/>
        </p:nvCxnSpPr>
        <p:spPr>
          <a:xfrm flipH="1">
            <a:off x="7110984" y="2730419"/>
            <a:ext cx="664667" cy="903065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EF20BC2-2C66-27F9-6B21-3B0E7133D3D0}"/>
              </a:ext>
            </a:extLst>
          </p:cNvPr>
          <p:cNvSpPr txBox="1"/>
          <p:nvPr/>
        </p:nvSpPr>
        <p:spPr>
          <a:xfrm>
            <a:off x="7775651" y="2361087"/>
            <a:ext cx="2128875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 many shells, </a:t>
            </a:r>
            <a:r>
              <a:rPr lang="en-US" sz="1400" b="1" dirty="0">
                <a:latin typeface="Consolas" panose="020B0609020204030204" pitchFamily="49" charset="0"/>
                <a:ea typeface="Source Sans Pro" panose="020B0503030403020204" pitchFamily="34" charset="0"/>
              </a:rPr>
              <a:t>~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is a shortcut for the current user’s home directory.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93F65DF-2726-4AFF-2A1C-3F0360223BF5}"/>
              </a:ext>
            </a:extLst>
          </p:cNvPr>
          <p:cNvSpPr txBox="1"/>
          <p:nvPr/>
        </p:nvSpPr>
        <p:spPr>
          <a:xfrm>
            <a:off x="5324043" y="5228579"/>
            <a:ext cx="6414064" cy="646331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nsolas" panose="020B0609020204030204" pitchFamily="49" charset="0"/>
                <a:ea typeface="Source Sans Pro" panose="020B0503030403020204" pitchFamily="34" charset="0"/>
              </a:rPr>
              <a:t>$HOME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has a 100GB storage limit per user: not suitable for data storage or compute.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34BCE8B-E6E4-A435-5342-76981CE12267}"/>
              </a:ext>
            </a:extLst>
          </p:cNvPr>
          <p:cNvSpPr txBox="1"/>
          <p:nvPr/>
        </p:nvSpPr>
        <p:spPr>
          <a:xfrm>
            <a:off x="727212" y="4195895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holy*/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4039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E64A0-70C9-7851-5EA4-F2AB29948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DEC675E-4D54-84FD-930A-1DE31186B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34" y="5925330"/>
            <a:ext cx="576368" cy="5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EAF68C9-F324-C604-8CF7-89D9A22B2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187" y="2078884"/>
            <a:ext cx="4574152" cy="36267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1A990F-E971-07FD-9F53-7BD60FC06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Cluster file system: Scratch directory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0203A27-8831-15E3-C33A-2127F6F8F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360629-84A1-EF46-1AF8-63942081227C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0C6C379-091B-548C-1330-5AC76C033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039A852-96D9-73BD-FF23-397047E66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D2083EC-1FB5-08B4-0ECC-3F6FC2620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3254A3B-C8EB-6FDB-1ABF-53F3EE9E3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D345E09-0F8A-4486-62C1-B320CFAE2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807C09-43E9-4D90-A7A5-80AAD6648718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D3995D-F938-A601-5E00-9ED116C1FEB4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D0554D-A6AC-E0E1-47FB-2A9567EDF3C6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5081E3-8AAA-322E-0DF3-37A6B246F235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C05A3D-1443-4982-84D6-C11BFCCE4031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2E45DED-EA12-2BB4-CD22-62FC8F46C604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62416E-9079-1193-6439-8A965C5411F1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B42061-489F-D003-9498-478A71CF3260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2D4091-8285-B7AE-CCD1-7803D02C6E5C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8E2736-7C7A-91DD-7EAA-473DA4E5DBFC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F15B9A4-B1CD-E05B-2540-90254AE1CA2D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00C402-F65E-4117-D7CD-CCC380A9411D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82641D9-3A1F-90AA-57DB-AA079BD0EB02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360246-0C02-DCE5-46BF-4F4096A6A6FB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8D82F9-0D29-91ED-5260-50E856E0F3C7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5F76436-4F56-6719-64C6-65C247969369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B76E019-891F-EFA1-D942-8C2D0F15C99A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DDF373-ACF6-1F5D-1BE0-1358B9A94818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32B00E-64CD-EFEE-BBB3-9A4924DC76CD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6A68649-9CD2-53FE-52EE-71EEB0E15FAE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63CD12D-C3B9-CDCE-AABA-557605F0149D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3971447-A9D0-83A1-F7F3-D357355EC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A88D6EA-F4BC-3799-F621-E4EE9C7E1182}"/>
              </a:ext>
            </a:extLst>
          </p:cNvPr>
          <p:cNvSpPr txBox="1"/>
          <p:nvPr/>
        </p:nvSpPr>
        <p:spPr>
          <a:xfrm>
            <a:off x="1749784" y="420869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home*/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036A16C-4933-8310-7873-7EC22F6E8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1482F98-4F8B-5A3F-CD78-D5A6BB7F4874}"/>
              </a:ext>
            </a:extLst>
          </p:cNvPr>
          <p:cNvSpPr txBox="1"/>
          <p:nvPr/>
        </p:nvSpPr>
        <p:spPr>
          <a:xfrm>
            <a:off x="2785204" y="4194580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netscratch</a:t>
            </a:r>
            <a:r>
              <a:rPr lang="en-US" sz="10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52B2B0B-4EF9-FEC8-57FE-2DD2FB338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79A33A1-0075-505D-27C2-FE80F529F35B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BFB0C5E-6559-20B4-2194-EA5B736A15E7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0FD00A7-E20B-23C1-104D-B3DDF99B0F90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D262E11-3A5C-4D2E-A50D-BF499975A16B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26C4121-2B4B-E37F-1547-F9B14CC18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13" y="502626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18D61EF-3978-F7C7-BE77-D12EF25E9220}"/>
              </a:ext>
            </a:extLst>
          </p:cNvPr>
          <p:cNvCxnSpPr>
            <a:cxnSpLocks/>
          </p:cNvCxnSpPr>
          <p:nvPr/>
        </p:nvCxnSpPr>
        <p:spPr>
          <a:xfrm>
            <a:off x="3250786" y="4651654"/>
            <a:ext cx="175667" cy="4278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2A4FDB50-9C09-5E66-756F-EF773668B91B}"/>
              </a:ext>
            </a:extLst>
          </p:cNvPr>
          <p:cNvSpPr txBox="1"/>
          <p:nvPr/>
        </p:nvSpPr>
        <p:spPr>
          <a:xfrm>
            <a:off x="3221087" y="5375340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&lt;pi name&gt;_lab/</a:t>
            </a:r>
          </a:p>
        </p:txBody>
      </p: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203CF90D-E4FF-FBC2-57B8-B0458CC193A5}"/>
              </a:ext>
            </a:extLst>
          </p:cNvPr>
          <p:cNvSpPr/>
          <p:nvPr/>
        </p:nvSpPr>
        <p:spPr>
          <a:xfrm>
            <a:off x="4720604" y="3826693"/>
            <a:ext cx="833435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44ED618-AB4A-6106-16F7-525EB973AEE9}"/>
              </a:ext>
            </a:extLst>
          </p:cNvPr>
          <p:cNvCxnSpPr>
            <a:cxnSpLocks/>
          </p:cNvCxnSpPr>
          <p:nvPr/>
        </p:nvCxnSpPr>
        <p:spPr>
          <a:xfrm>
            <a:off x="3821152" y="5765707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C67B289-4BC5-74A5-A0D6-41FD7D26B599}"/>
              </a:ext>
            </a:extLst>
          </p:cNvPr>
          <p:cNvCxnSpPr>
            <a:cxnSpLocks/>
          </p:cNvCxnSpPr>
          <p:nvPr/>
        </p:nvCxnSpPr>
        <p:spPr>
          <a:xfrm flipV="1">
            <a:off x="3537907" y="5765707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E49AADF-AC37-F001-57D6-D76448529474}"/>
              </a:ext>
            </a:extLst>
          </p:cNvPr>
          <p:cNvCxnSpPr>
            <a:cxnSpLocks/>
            <a:stCxn id="76" idx="1"/>
          </p:cNvCxnSpPr>
          <p:nvPr/>
        </p:nvCxnSpPr>
        <p:spPr>
          <a:xfrm flipH="1">
            <a:off x="8407021" y="1476501"/>
            <a:ext cx="1209253" cy="1316784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977F3999-EE65-8879-54E8-C00C0C4678EF}"/>
              </a:ext>
            </a:extLst>
          </p:cNvPr>
          <p:cNvSpPr txBox="1"/>
          <p:nvPr/>
        </p:nvSpPr>
        <p:spPr>
          <a:xfrm>
            <a:off x="9616274" y="999447"/>
            <a:ext cx="2128875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 Cannon, the full path to the scratch directory is stored in the environment variable </a:t>
            </a:r>
            <a:r>
              <a:rPr lang="en-US" sz="1400" b="1" dirty="0">
                <a:latin typeface="Consolas" panose="020B0609020204030204" pitchFamily="49" charset="0"/>
                <a:ea typeface="Source Sans Pro" panose="020B0503030403020204" pitchFamily="34" charset="0"/>
              </a:rPr>
              <a:t>$SCRATCH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9DEBEF1-1E8E-4F06-B6BA-C07332281D1F}"/>
              </a:ext>
            </a:extLst>
          </p:cNvPr>
          <p:cNvSpPr txBox="1"/>
          <p:nvPr/>
        </p:nvSpPr>
        <p:spPr>
          <a:xfrm>
            <a:off x="5274861" y="6002727"/>
            <a:ext cx="6586076" cy="369332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nsolas" panose="020B0609020204030204" pitchFamily="49" charset="0"/>
                <a:ea typeface="Source Sans Pro" panose="020B0503030403020204" pitchFamily="34" charset="0"/>
              </a:rPr>
              <a:t>$SCRATCH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has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no storage limit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but </a:t>
            </a:r>
            <a:r>
              <a:rPr lang="en-US" b="1" dirty="0">
                <a:highlight>
                  <a:srgbClr val="FF0000"/>
                </a:highlight>
                <a:latin typeface="Source Sans Pro" panose="020B0503030403020204" pitchFamily="34" charset="0"/>
                <a:ea typeface="Source Sans Pro" panose="020B0503030403020204" pitchFamily="34" charset="0"/>
              </a:rPr>
              <a:t>files are deleted after 90 days</a:t>
            </a:r>
            <a:endParaRPr lang="en-US" dirty="0">
              <a:highlight>
                <a:srgbClr val="FF0000"/>
              </a:highlight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F37BFE7-4D4B-2AD4-AA70-EC92654D1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31" y="5925330"/>
            <a:ext cx="576368" cy="5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81B82938-F7D7-9A7A-3614-D3BC81589619}"/>
              </a:ext>
            </a:extLst>
          </p:cNvPr>
          <p:cNvSpPr txBox="1"/>
          <p:nvPr/>
        </p:nvSpPr>
        <p:spPr>
          <a:xfrm>
            <a:off x="2878100" y="6127193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Everyone/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1341E7D-67D0-1178-C878-1F2AD9DA0670}"/>
              </a:ext>
            </a:extLst>
          </p:cNvPr>
          <p:cNvSpPr txBox="1"/>
          <p:nvPr/>
        </p:nvSpPr>
        <p:spPr>
          <a:xfrm>
            <a:off x="3566664" y="6141260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Lab/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84340E9-3D58-5D31-2CC2-287DC172430D}"/>
              </a:ext>
            </a:extLst>
          </p:cNvPr>
          <p:cNvSpPr txBox="1"/>
          <p:nvPr/>
        </p:nvSpPr>
        <p:spPr>
          <a:xfrm>
            <a:off x="727212" y="4195895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holy*/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899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D05BE-13CB-B732-ED22-15A9C50C1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D9A09C1-42D8-6811-5528-D574C3089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34" y="5925330"/>
            <a:ext cx="576368" cy="5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FC9F4E5-F8DF-8E4B-5674-5AFC9142C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187" y="2078884"/>
            <a:ext cx="4574152" cy="36267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ADAC24-D065-29CC-9C2D-8FEB63FB3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Cluster file system: Scratch directory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8109F0D-3515-274E-26F7-A70FCC4FD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CBBC54-5FF3-CD26-D569-9BE7796C91F4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0495112-DFE4-BAE3-E4FD-4BF5298B6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ADFC2F1-A4EC-CABB-E5C2-539E14A2D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8163331-7406-359A-DABB-0C22FB6B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0D152DA-31A7-EC76-1E8E-3AC00A83C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326C887-0EBF-27B9-4D29-536E73BF5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ABBED-87F0-9DAE-E3D2-39EE892DDD6A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EA7F81-1E74-5370-2CC0-627E2FE45CD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CFF65F-D175-4F7E-D0D9-2B010A0B64D4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DE29FB-C4CC-3CF6-93D6-50E4EED562AD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4C8CB1-6BB9-A9A2-57F0-B52E1CFEA2B2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CB791C8-2995-4BB5-1CE1-46F0091A4A18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EB651D-82D9-DCF8-DAFF-B492CC58F7CB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793A62-C4D7-1876-6FD0-7ADF1C17F0AE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A9FF64-0B8D-E499-5ABE-4FE40DFEA7E7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5949A5-46B5-7112-5125-9D3256E1DF4E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785EE82-4436-E6BD-FC71-0CDE96AEB80C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3597B6-CB23-3D40-654A-7A71C508A3DE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647D2B8-93FE-1273-8857-BC1C4E7007EB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1689ECF-1E44-6D3C-56D5-4955599002C5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0A9735C-77D1-C9C8-60EC-1C74EFDAC3EB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79A8D1-DE6A-E649-6028-F95ABC19C1B1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CB2594-F804-F532-1876-74911B49556F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380C614-503A-423C-29DF-82EDF8055259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0A73F29-36D4-C7C9-E8F1-AD171AAFF77C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DDA244-48F8-D44C-E823-112B2597C58A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32DF8DB-7744-CA18-7178-FADF30CA068F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457E663-1182-7DE8-9E08-556548FC3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0E6D1A8-88C2-BA68-B51A-40F312B3983A}"/>
              </a:ext>
            </a:extLst>
          </p:cNvPr>
          <p:cNvSpPr txBox="1"/>
          <p:nvPr/>
        </p:nvSpPr>
        <p:spPr>
          <a:xfrm>
            <a:off x="1749784" y="420869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home*/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D122011-09CA-2CB9-E143-5076F9E95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FEF10B4-0439-37B1-ED71-339C2274D6C2}"/>
              </a:ext>
            </a:extLst>
          </p:cNvPr>
          <p:cNvSpPr txBox="1"/>
          <p:nvPr/>
        </p:nvSpPr>
        <p:spPr>
          <a:xfrm>
            <a:off x="2785204" y="4194580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netscratch</a:t>
            </a:r>
            <a:r>
              <a:rPr lang="en-US" sz="10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F46591C-A53C-A544-C158-A24C89D34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DA2E98C-363F-117E-CCA8-70248BA8B198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DAE9A37-1A35-F3C3-A019-EF17731D4728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A79AD68-2196-84DA-BEF9-B749E90EF3F9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C92C495-E6C7-FFF6-C3F5-4A17F1181C72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F4F5505-0617-6A35-6C88-14AE87D6B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13" y="502626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89EA792-C8EF-7732-ECC2-61677D3E0396}"/>
              </a:ext>
            </a:extLst>
          </p:cNvPr>
          <p:cNvCxnSpPr>
            <a:cxnSpLocks/>
          </p:cNvCxnSpPr>
          <p:nvPr/>
        </p:nvCxnSpPr>
        <p:spPr>
          <a:xfrm>
            <a:off x="3250786" y="4651654"/>
            <a:ext cx="175667" cy="4278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6175813A-B026-8F7D-42D9-31D78E27B0FA}"/>
              </a:ext>
            </a:extLst>
          </p:cNvPr>
          <p:cNvSpPr txBox="1"/>
          <p:nvPr/>
        </p:nvSpPr>
        <p:spPr>
          <a:xfrm>
            <a:off x="3221087" y="5375340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&lt;pi name&gt;_lab/</a:t>
            </a:r>
          </a:p>
        </p:txBody>
      </p: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35FD5A17-56BB-FCA5-EA57-36F0A16EBB7E}"/>
              </a:ext>
            </a:extLst>
          </p:cNvPr>
          <p:cNvSpPr/>
          <p:nvPr/>
        </p:nvSpPr>
        <p:spPr>
          <a:xfrm>
            <a:off x="4720604" y="3826693"/>
            <a:ext cx="833435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4969B86-B137-C0BB-6BEE-CB6064874AB9}"/>
              </a:ext>
            </a:extLst>
          </p:cNvPr>
          <p:cNvCxnSpPr>
            <a:cxnSpLocks/>
          </p:cNvCxnSpPr>
          <p:nvPr/>
        </p:nvCxnSpPr>
        <p:spPr>
          <a:xfrm>
            <a:off x="3821152" y="5765707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F394134-EB39-D478-39FD-786E3CADF7C4}"/>
              </a:ext>
            </a:extLst>
          </p:cNvPr>
          <p:cNvCxnSpPr>
            <a:cxnSpLocks/>
          </p:cNvCxnSpPr>
          <p:nvPr/>
        </p:nvCxnSpPr>
        <p:spPr>
          <a:xfrm flipV="1">
            <a:off x="3537907" y="5765707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19557FE-1D46-02C8-3C34-AC27407EF495}"/>
              </a:ext>
            </a:extLst>
          </p:cNvPr>
          <p:cNvCxnSpPr>
            <a:cxnSpLocks/>
            <a:stCxn id="76" idx="1"/>
          </p:cNvCxnSpPr>
          <p:nvPr/>
        </p:nvCxnSpPr>
        <p:spPr>
          <a:xfrm flipH="1">
            <a:off x="8407021" y="1476501"/>
            <a:ext cx="1209253" cy="1316784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57547C37-E57F-7D52-468E-2FA0A06E1899}"/>
              </a:ext>
            </a:extLst>
          </p:cNvPr>
          <p:cNvSpPr txBox="1"/>
          <p:nvPr/>
        </p:nvSpPr>
        <p:spPr>
          <a:xfrm>
            <a:off x="9616274" y="999447"/>
            <a:ext cx="2128875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 Cannon, the full path to the scratch directory is stored in the environment variable </a:t>
            </a:r>
            <a:r>
              <a:rPr lang="en-US" sz="1400" b="1" dirty="0">
                <a:latin typeface="Consolas" panose="020B0609020204030204" pitchFamily="49" charset="0"/>
                <a:ea typeface="Source Sans Pro" panose="020B0503030403020204" pitchFamily="34" charset="0"/>
              </a:rPr>
              <a:t>$SCRATCH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B61911D-8A42-2072-0F96-06B5C8A67D12}"/>
              </a:ext>
            </a:extLst>
          </p:cNvPr>
          <p:cNvSpPr txBox="1"/>
          <p:nvPr/>
        </p:nvSpPr>
        <p:spPr>
          <a:xfrm>
            <a:off x="5274861" y="6002727"/>
            <a:ext cx="6586076" cy="369332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nsolas" panose="020B0609020204030204" pitchFamily="49" charset="0"/>
                <a:ea typeface="Source Sans Pro" panose="020B0503030403020204" pitchFamily="34" charset="0"/>
              </a:rPr>
              <a:t>$SCRATCH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has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no storage limit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but </a:t>
            </a:r>
            <a:r>
              <a:rPr lang="en-US" b="1" dirty="0">
                <a:highlight>
                  <a:srgbClr val="FF0000"/>
                </a:highlight>
                <a:latin typeface="Source Sans Pro" panose="020B0503030403020204" pitchFamily="34" charset="0"/>
                <a:ea typeface="Source Sans Pro" panose="020B0503030403020204" pitchFamily="34" charset="0"/>
              </a:rPr>
              <a:t>files are deleted after 90 days</a:t>
            </a:r>
            <a:endParaRPr lang="en-US" dirty="0">
              <a:highlight>
                <a:srgbClr val="FF0000"/>
              </a:highlight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62920E3-9673-F9BF-5D85-A0CAB5FDC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31" y="5925330"/>
            <a:ext cx="576368" cy="5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83E2941-E27E-75E2-F79A-FAF80FF42C31}"/>
              </a:ext>
            </a:extLst>
          </p:cNvPr>
          <p:cNvSpPr txBox="1"/>
          <p:nvPr/>
        </p:nvSpPr>
        <p:spPr>
          <a:xfrm>
            <a:off x="2878100" y="6127193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Everyone/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6B4786F-53DB-2668-5059-97D074234BD6}"/>
              </a:ext>
            </a:extLst>
          </p:cNvPr>
          <p:cNvSpPr txBox="1"/>
          <p:nvPr/>
        </p:nvSpPr>
        <p:spPr>
          <a:xfrm>
            <a:off x="3566664" y="6141260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Lab/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946879-D86F-99DE-806F-04C524FE98DF}"/>
              </a:ext>
            </a:extLst>
          </p:cNvPr>
          <p:cNvSpPr txBox="1"/>
          <p:nvPr/>
        </p:nvSpPr>
        <p:spPr>
          <a:xfrm>
            <a:off x="513123" y="5494310"/>
            <a:ext cx="212887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ANYONE on the cluster can see, copy, edit files</a:t>
            </a:r>
            <a:endParaRPr lang="en-US" sz="1400" b="1" dirty="0">
              <a:latin typeface="Consolas" panose="020B0609020204030204" pitchFamily="49" charset="0"/>
              <a:ea typeface="Source Sans Pro" panose="020B0503030403020204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97B8988-A622-9219-6580-D23FAE386698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641998" y="5755920"/>
            <a:ext cx="485136" cy="457594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DF816A4-9706-2EC7-A0DB-3E2FD34F493B}"/>
              </a:ext>
            </a:extLst>
          </p:cNvPr>
          <p:cNvSpPr txBox="1"/>
          <p:nvPr/>
        </p:nvSpPr>
        <p:spPr>
          <a:xfrm>
            <a:off x="4624329" y="5228607"/>
            <a:ext cx="212887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Only members of the lab can see, copy, edit files</a:t>
            </a:r>
            <a:endParaRPr lang="en-US" sz="1400" b="1" dirty="0">
              <a:latin typeface="Consolas" panose="020B0609020204030204" pitchFamily="49" charset="0"/>
              <a:ea typeface="Source Sans Pro" panose="020B0503030403020204" pitchFamily="34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C9DD2B4-833E-2823-E0EE-ABC2CA2CAD00}"/>
              </a:ext>
            </a:extLst>
          </p:cNvPr>
          <p:cNvCxnSpPr>
            <a:cxnSpLocks/>
          </p:cNvCxnSpPr>
          <p:nvPr/>
        </p:nvCxnSpPr>
        <p:spPr>
          <a:xfrm flipH="1">
            <a:off x="4370442" y="5751827"/>
            <a:ext cx="450486" cy="461687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8273A83-2E04-2E92-DEA8-2B04B1710B0E}"/>
              </a:ext>
            </a:extLst>
          </p:cNvPr>
          <p:cNvSpPr txBox="1"/>
          <p:nvPr/>
        </p:nvSpPr>
        <p:spPr>
          <a:xfrm>
            <a:off x="727212" y="4195895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holy*/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1180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58A2C-5044-CEED-9576-A3A386E09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BF01743-9F9C-99BF-5074-A86B0B00B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31" y="5643257"/>
            <a:ext cx="576368" cy="5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CA4D93E-B6B8-CE9D-DF55-5B9DD99CD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44" y="5643257"/>
            <a:ext cx="576368" cy="5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Beige Folder Icon for Mac | Customizable and High-Quality">
            <a:extLst>
              <a:ext uri="{FF2B5EF4-FFF2-40B4-BE49-F238E27FC236}">
                <a16:creationId xmlns:a16="http://schemas.microsoft.com/office/drawing/2014/main" id="{7BEB20B7-8263-4215-80D4-A20E86EA9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76" y="6180530"/>
            <a:ext cx="576368" cy="5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BD2DD6D-81EA-1104-D247-D5331F137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50" y="4631237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12173F-A368-4AA2-98FC-E6CABE005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Cluster file system: Lab directory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08F55DF-7D73-46D9-2435-FD32FCB34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9AC5AA-36DE-F4B8-2976-53D79538EA16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CF293DD-43B7-466A-21A5-68B61ED57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1A26C3D-5E56-CE49-22CA-D80550FB1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E71B266-4EDF-5448-F0BB-5AB2FC572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97ED33E-870F-96E8-33F3-951A983B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9F401F9-3F2B-28CD-8BE4-FDA8B005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32DE1F-C2F5-8B1A-CE6A-F9B7B103CFBF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05B8DA-891F-2783-521D-3333FDBB38E1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934AF1-8D66-AC0A-5D9E-C4D45658A0C0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973188-7D3C-0165-97FC-3F73565AA89F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2D59FB-E8AA-E7CE-4534-287FC3EEE45C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FDB3099-964E-3F74-BBA9-845DFAFE71F9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433E6F-1B8F-6056-1CFE-EB9D5902CF82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AA2816-85B3-938C-1B43-577CA1D7FC04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243287-6AA5-7D82-64C8-0996864AA6A7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D9F629F-08EC-C93E-B8BD-3B655510E61C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E511E17-61FE-B448-7007-62292572EC2C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DA4D339-EB8E-2C0E-700E-16F0A369D131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AA51B4-D617-C422-D52F-2DFE72C36DE8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116B02A-420C-1E63-84CC-4E0E8E00C9DF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DE8711-BA25-4D25-9CC8-78A310F21D08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4DD6854-1AA3-56D6-6F8E-678DA9E89EAE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DF03645-8578-9D3D-6426-04673D47C0C3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36E7CA-251D-FFCE-D47A-BB16E1A3FA41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4F28BC-DC92-D3AB-4541-C5B2CE3D73DC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07F0040-75EA-FCE7-F843-DF686F680742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4FCD241-4E1F-B33A-C04C-02308E34D058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9E9437D-2932-A98D-5ED5-7ACB692E0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DFD32EA-7FA0-A985-8DDF-3CE4B09F0B64}"/>
              </a:ext>
            </a:extLst>
          </p:cNvPr>
          <p:cNvSpPr txBox="1"/>
          <p:nvPr/>
        </p:nvSpPr>
        <p:spPr>
          <a:xfrm>
            <a:off x="1749784" y="420869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home*/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57034A6-50FF-8967-BD8C-6F9083982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2A58CB6-B7F8-ECD8-9815-C9AE165BAFA9}"/>
              </a:ext>
            </a:extLst>
          </p:cNvPr>
          <p:cNvSpPr txBox="1"/>
          <p:nvPr/>
        </p:nvSpPr>
        <p:spPr>
          <a:xfrm>
            <a:off x="2785204" y="4194580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netscratch</a:t>
            </a:r>
            <a:r>
              <a:rPr lang="en-US" sz="10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4913F88-92CA-82FD-AC36-E7885400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C6EB640-C35B-A50C-A426-60FBBC7471E8}"/>
              </a:ext>
            </a:extLst>
          </p:cNvPr>
          <p:cNvSpPr txBox="1"/>
          <p:nvPr/>
        </p:nvSpPr>
        <p:spPr>
          <a:xfrm>
            <a:off x="727212" y="4195895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holy*/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A71F697-003B-A698-889F-44F9BC4840DE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BB291A5-19F8-22DC-6F6C-B526624FDEDC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87461FF-5248-2FB8-28E1-21457D5F657E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CE0F92B-2662-D6AE-297C-EA5CC8385760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8245C9B-DECE-034B-6C77-4EDE042E0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63" y="4911839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4CF4B11-B22E-BCE5-7B64-2ADD572CDD87}"/>
              </a:ext>
            </a:extLst>
          </p:cNvPr>
          <p:cNvCxnSpPr>
            <a:cxnSpLocks/>
          </p:cNvCxnSpPr>
          <p:nvPr/>
        </p:nvCxnSpPr>
        <p:spPr>
          <a:xfrm>
            <a:off x="1175865" y="4617881"/>
            <a:ext cx="0" cy="4154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66A7191E-8290-B688-31FE-EAF9D25D3F3E}"/>
              </a:ext>
            </a:extLst>
          </p:cNvPr>
          <p:cNvSpPr txBox="1"/>
          <p:nvPr/>
        </p:nvSpPr>
        <p:spPr>
          <a:xfrm>
            <a:off x="662140" y="5259169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&lt;pi name&gt;_lab/</a:t>
            </a:r>
          </a:p>
        </p:txBody>
      </p: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4BAE4E8D-F1C2-20D8-4D72-388225F0A864}"/>
              </a:ext>
            </a:extLst>
          </p:cNvPr>
          <p:cNvSpPr/>
          <p:nvPr/>
        </p:nvSpPr>
        <p:spPr>
          <a:xfrm>
            <a:off x="4720604" y="3826693"/>
            <a:ext cx="833435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391A61-F6FD-FAB0-DCBE-BB85D1876FF3}"/>
              </a:ext>
            </a:extLst>
          </p:cNvPr>
          <p:cNvSpPr txBox="1"/>
          <p:nvPr/>
        </p:nvSpPr>
        <p:spPr>
          <a:xfrm>
            <a:off x="5274861" y="6002727"/>
            <a:ext cx="6586076" cy="369332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Storage amount based on purchase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4A90FF5-2718-4F32-EB87-52215FBE2E74}"/>
              </a:ext>
            </a:extLst>
          </p:cNvPr>
          <p:cNvCxnSpPr>
            <a:cxnSpLocks/>
          </p:cNvCxnSpPr>
          <p:nvPr/>
        </p:nvCxnSpPr>
        <p:spPr>
          <a:xfrm flipV="1">
            <a:off x="1175865" y="5656461"/>
            <a:ext cx="0" cy="56316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CB10CFE-3ED5-9106-2684-3F1414DEEA3D}"/>
              </a:ext>
            </a:extLst>
          </p:cNvPr>
          <p:cNvCxnSpPr>
            <a:cxnSpLocks/>
          </p:cNvCxnSpPr>
          <p:nvPr/>
        </p:nvCxnSpPr>
        <p:spPr>
          <a:xfrm>
            <a:off x="1255625" y="563718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7C05E3B-7940-91D4-CFFD-D51FF77FFAD7}"/>
              </a:ext>
            </a:extLst>
          </p:cNvPr>
          <p:cNvCxnSpPr>
            <a:cxnSpLocks/>
          </p:cNvCxnSpPr>
          <p:nvPr/>
        </p:nvCxnSpPr>
        <p:spPr>
          <a:xfrm flipV="1">
            <a:off x="972380" y="563718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6FF5DB2-6810-A82E-592E-CADEC188F309}"/>
              </a:ext>
            </a:extLst>
          </p:cNvPr>
          <p:cNvSpPr txBox="1"/>
          <p:nvPr/>
        </p:nvSpPr>
        <p:spPr>
          <a:xfrm>
            <a:off x="114097" y="5845120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Everyone/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9ABA8D2-DB74-463F-B9AD-FCA05DEC4EE0}"/>
              </a:ext>
            </a:extLst>
          </p:cNvPr>
          <p:cNvSpPr txBox="1"/>
          <p:nvPr/>
        </p:nvSpPr>
        <p:spPr>
          <a:xfrm>
            <a:off x="1203077" y="5859187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Lab/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5CA0BE-B6DC-C993-9602-BA0B97407C95}"/>
              </a:ext>
            </a:extLst>
          </p:cNvPr>
          <p:cNvSpPr txBox="1"/>
          <p:nvPr/>
        </p:nvSpPr>
        <p:spPr>
          <a:xfrm>
            <a:off x="614042" y="6382393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Users/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EAB8680-D31A-9433-8DD7-72B17E98E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174" y="2281960"/>
            <a:ext cx="6427900" cy="3410722"/>
          </a:xfrm>
          <a:prstGeom prst="rect">
            <a:avLst/>
          </a:prstGeom>
        </p:spPr>
      </p:pic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7745284-AF7B-53DD-B2CD-C2329C90E02F}"/>
              </a:ext>
            </a:extLst>
          </p:cNvPr>
          <p:cNvSpPr/>
          <p:nvPr/>
        </p:nvSpPr>
        <p:spPr>
          <a:xfrm>
            <a:off x="5663594" y="2793381"/>
            <a:ext cx="5397916" cy="476993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ED5569C0-D1A1-2DEE-3235-6B125552D269}"/>
              </a:ext>
            </a:extLst>
          </p:cNvPr>
          <p:cNvSpPr/>
          <p:nvPr/>
        </p:nvSpPr>
        <p:spPr>
          <a:xfrm>
            <a:off x="701172" y="3928876"/>
            <a:ext cx="993313" cy="716674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774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577D9-B0BE-A1A9-6A59-F555B2C08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F664E23-A009-4F21-7420-6BEB7E50C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31" y="5643257"/>
            <a:ext cx="576368" cy="5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BC62208-D5E0-9573-95F6-E9D744E35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44" y="5643257"/>
            <a:ext cx="576368" cy="5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7340268-1A30-59F1-8832-51D7B178C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76" y="6180530"/>
            <a:ext cx="576368" cy="5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C774D85-513D-CDDC-C58C-CB43F1A24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50" y="4631237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4AA208-8405-6F78-C385-4259F8178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Cluster file system: Lab directory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086ABCD7-370E-522B-E628-249C052B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2EF558-2C7D-A9F2-4552-3ADFC84BB999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96ACEE6-CBD9-855E-E732-7A74FBCDE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814B546-5B24-DCC0-28CB-FEF4FDD5F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720ED8E-0BD9-E256-993A-75DD88362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82DC2B5-3FB8-0516-3C2E-ECFD18D5E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5D6CF85-B7B0-1F25-D602-4B7E32ED5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C1FD99-B46C-729C-6CDE-827687E1D8B5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4CC214-F1D6-779A-8AA3-5227F692854E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0D027B-5917-B316-04F2-5C34D3697245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D78394-11B3-E91E-3A9B-7EFEA8ED3DE5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D38D36-52F6-A91E-7680-092AB5156947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501CA05-0DA7-5592-DC09-07991650183D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62ECF2-3441-484A-310E-DD56B29B4BDB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D708AF-7E1E-EC60-158F-22353DA187DD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5B38BB-8DEE-C069-674B-3E494CF2F68A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4B55C7-4C5B-5946-8F96-2802F9D4E9C6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05671F-6079-2383-B0E6-CEC5B7B5C4D2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71D931-D38E-F8B7-60B8-706E0BFE205D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6D8076B-5CE7-A8CA-0D99-2378802EEE93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09CA63D-D499-5D63-FCDF-83BFC1B1EB68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BEF9D2B-7E35-D17A-A843-2FF9F8589C9B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B95D19-D92C-6C1E-7D69-F359F218A729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7F36EA-AF09-6228-2C6B-AEE314BE90EE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728DE3A-C164-D35D-66DC-7FAC8CE66554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AEFD19-C4A8-14C0-8E32-B807DA135330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F6103A5-5892-F4B2-0D31-F3B5ABF83997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605F2DD-27D3-98E3-DF09-8851AE0A8920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AD8155A-5151-97A9-5B0C-B09F9175D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E457BE3-5C24-D115-47A5-3075CE3241EC}"/>
              </a:ext>
            </a:extLst>
          </p:cNvPr>
          <p:cNvSpPr txBox="1"/>
          <p:nvPr/>
        </p:nvSpPr>
        <p:spPr>
          <a:xfrm>
            <a:off x="1749784" y="420869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home*/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5CEA1C6-5462-7358-9F07-415A6AE1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D4AF9C7-D28D-A7AF-00BB-618DA01DF040}"/>
              </a:ext>
            </a:extLst>
          </p:cNvPr>
          <p:cNvSpPr txBox="1"/>
          <p:nvPr/>
        </p:nvSpPr>
        <p:spPr>
          <a:xfrm>
            <a:off x="2785204" y="4194580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netscratch</a:t>
            </a:r>
            <a:r>
              <a:rPr lang="en-US" sz="10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FC485B2-4865-EDEA-A9C6-BE76B5DF7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17DD06E-98D4-9071-27D3-BCDF6CD30367}"/>
              </a:ext>
            </a:extLst>
          </p:cNvPr>
          <p:cNvSpPr txBox="1"/>
          <p:nvPr/>
        </p:nvSpPr>
        <p:spPr>
          <a:xfrm>
            <a:off x="727212" y="4195895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holy*/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06BE5E3-C783-54FB-22BB-D54A508849FC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9772A72-E426-8398-CF1F-4E13AA244CC0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33799C0-9E84-45DC-2506-24077FB3A51C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0634B29-870E-B1A0-3DD6-E244BB99C4CA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D806870-8A4E-9B3E-BB49-67ED776A1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63" y="4911839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B27315E-28FC-230A-AEA7-365135854FC9}"/>
              </a:ext>
            </a:extLst>
          </p:cNvPr>
          <p:cNvCxnSpPr>
            <a:cxnSpLocks/>
          </p:cNvCxnSpPr>
          <p:nvPr/>
        </p:nvCxnSpPr>
        <p:spPr>
          <a:xfrm>
            <a:off x="1175865" y="4617881"/>
            <a:ext cx="0" cy="4154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E58516FF-36DE-FB06-6537-03E868DE22AF}"/>
              </a:ext>
            </a:extLst>
          </p:cNvPr>
          <p:cNvSpPr txBox="1"/>
          <p:nvPr/>
        </p:nvSpPr>
        <p:spPr>
          <a:xfrm>
            <a:off x="662140" y="5259169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&lt;pi name&gt;_lab/</a:t>
            </a:r>
          </a:p>
        </p:txBody>
      </p: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AC71EA10-2394-8A61-0A77-323306D87CF0}"/>
              </a:ext>
            </a:extLst>
          </p:cNvPr>
          <p:cNvSpPr/>
          <p:nvPr/>
        </p:nvSpPr>
        <p:spPr>
          <a:xfrm>
            <a:off x="4720604" y="3826693"/>
            <a:ext cx="833435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A7EAEC-C035-4A55-A971-F079E59960A9}"/>
              </a:ext>
            </a:extLst>
          </p:cNvPr>
          <p:cNvSpPr txBox="1"/>
          <p:nvPr/>
        </p:nvSpPr>
        <p:spPr>
          <a:xfrm>
            <a:off x="5274861" y="6002727"/>
            <a:ext cx="6586076" cy="369332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Storage amount based on purchase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415CDA9-DF61-D141-F519-5BFC9A909BD6}"/>
              </a:ext>
            </a:extLst>
          </p:cNvPr>
          <p:cNvCxnSpPr>
            <a:cxnSpLocks/>
          </p:cNvCxnSpPr>
          <p:nvPr/>
        </p:nvCxnSpPr>
        <p:spPr>
          <a:xfrm flipV="1">
            <a:off x="1175865" y="5656461"/>
            <a:ext cx="0" cy="56316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46765F2-E465-DF13-707D-CF15E7BB915D}"/>
              </a:ext>
            </a:extLst>
          </p:cNvPr>
          <p:cNvCxnSpPr>
            <a:cxnSpLocks/>
          </p:cNvCxnSpPr>
          <p:nvPr/>
        </p:nvCxnSpPr>
        <p:spPr>
          <a:xfrm>
            <a:off x="1255625" y="563718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29F59C4-F367-784D-CD33-A90BB2491539}"/>
              </a:ext>
            </a:extLst>
          </p:cNvPr>
          <p:cNvCxnSpPr>
            <a:cxnSpLocks/>
          </p:cNvCxnSpPr>
          <p:nvPr/>
        </p:nvCxnSpPr>
        <p:spPr>
          <a:xfrm flipV="1">
            <a:off x="972380" y="563718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7A89452-D03B-7239-3276-9AA6A8AC966B}"/>
              </a:ext>
            </a:extLst>
          </p:cNvPr>
          <p:cNvSpPr txBox="1"/>
          <p:nvPr/>
        </p:nvSpPr>
        <p:spPr>
          <a:xfrm>
            <a:off x="114097" y="5845120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Everyone/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9B0D6CB-920A-EFB9-C5FB-19C034F6E7EF}"/>
              </a:ext>
            </a:extLst>
          </p:cNvPr>
          <p:cNvSpPr txBox="1"/>
          <p:nvPr/>
        </p:nvSpPr>
        <p:spPr>
          <a:xfrm>
            <a:off x="1203077" y="5859187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Lab/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80BCEAB-5BE8-748F-6EB4-66AB57B8487E}"/>
              </a:ext>
            </a:extLst>
          </p:cNvPr>
          <p:cNvSpPr txBox="1"/>
          <p:nvPr/>
        </p:nvSpPr>
        <p:spPr>
          <a:xfrm>
            <a:off x="614042" y="6382393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Users/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4508E517-9E22-F6B5-7F2B-220BF0979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174" y="2281960"/>
            <a:ext cx="6427900" cy="3410722"/>
          </a:xfrm>
          <a:prstGeom prst="rect">
            <a:avLst/>
          </a:prstGeom>
        </p:spPr>
      </p:pic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1B7DE91D-3893-52A8-0F33-158579D9F802}"/>
              </a:ext>
            </a:extLst>
          </p:cNvPr>
          <p:cNvSpPr/>
          <p:nvPr/>
        </p:nvSpPr>
        <p:spPr>
          <a:xfrm>
            <a:off x="5618992" y="3211594"/>
            <a:ext cx="6441082" cy="1700245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4F7EB8D8-F407-1734-AE1D-74F5D9A1AC85}"/>
              </a:ext>
            </a:extLst>
          </p:cNvPr>
          <p:cNvSpPr/>
          <p:nvPr/>
        </p:nvSpPr>
        <p:spPr>
          <a:xfrm>
            <a:off x="692232" y="4557776"/>
            <a:ext cx="993313" cy="110990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328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8EB65-242C-E955-9679-27A808BC3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56AF43E-ADD0-68E5-F8EC-B754CFD5D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31" y="5643257"/>
            <a:ext cx="576368" cy="5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2799D8D-737E-54A9-2A19-B40857060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44" y="5643257"/>
            <a:ext cx="576368" cy="5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D1B0203-C0CF-4954-79AF-B77E05EF8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76" y="6180530"/>
            <a:ext cx="576368" cy="5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8345716-945D-7B29-62C4-5ADA22848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50" y="4631237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127F4-303B-042F-2E21-9932C92E8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Cluster file system: Lab directory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5F2676E-C889-2059-A5A5-A9BB4786F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AA28D0-AE47-A583-CEAA-2F3AD4B98E80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42568AE-AE6D-6524-B06C-098F7C452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C7D27ED-95D3-3FF2-9588-B5E2586B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D89912AB-80BF-1B61-5DCB-606944F97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8C56034-4CCC-5A3A-AB0E-56F237F34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7377824-E175-E0CC-4F9A-D7C4CCF23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BAB6EC-6E3A-4254-62AB-AC5EA5ACDB82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35ACC4-F73D-C6C3-226D-B3276F89CF57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497210-2AFC-4BFE-2F3A-C1B0FE80DD48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8371EC-1D48-6444-DD34-834E8ECC720C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76F0DE-BDD4-43CF-FD07-24D564B1553F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CD95DAB-C832-DFCF-504B-EDAC317785A7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38E8EB-7399-EB8E-A2F8-4E66F6C8376E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5E9FC2-26EE-7B27-61E7-4C8B89E5181B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E824B7-6211-9980-1C9C-29063FEFA956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31C39B-1BAB-E64C-81B6-9ECACEC10D33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3EC865-2009-FCE0-31A8-B965B938C8EE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78682E-7D59-C364-93E4-48614213FFA4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BBEFF8-E4C2-3CAE-377F-B11ACE079766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6A1A84-45E4-2918-4ABC-E9BD74AC1D36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196F16-D237-B8C9-3D0F-B519D9D22FD9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7E9D61F-D7F4-445A-171E-7EF09C606260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C0B8E9F-8015-442F-7F38-D7D7EBD1AFAA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DF68309-EFDB-27D9-B8A2-88AC6AFADA16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47937ED-0AA1-B36B-4983-E3826051EF65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2D5BF67-05BA-6562-CCC9-34BB6D852333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B414C7-897F-E966-F595-1CCB7B709159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1CD28B9-0DF2-580E-6E00-062A4FFE5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94C2BA1-B3E6-02AE-C885-37999D40128A}"/>
              </a:ext>
            </a:extLst>
          </p:cNvPr>
          <p:cNvSpPr txBox="1"/>
          <p:nvPr/>
        </p:nvSpPr>
        <p:spPr>
          <a:xfrm>
            <a:off x="1749784" y="420869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home*/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E20750F-3098-CF0B-5AFE-98485A99E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B26C4BC-B66D-5F5F-19D5-03E11CE4A590}"/>
              </a:ext>
            </a:extLst>
          </p:cNvPr>
          <p:cNvSpPr txBox="1"/>
          <p:nvPr/>
        </p:nvSpPr>
        <p:spPr>
          <a:xfrm>
            <a:off x="2785204" y="4194580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netscratch</a:t>
            </a:r>
            <a:r>
              <a:rPr lang="en-US" sz="10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BD9BE122-CA77-E920-E2A3-D2085E60D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EF81342-6348-550C-CEA9-32A5B48F6A78}"/>
              </a:ext>
            </a:extLst>
          </p:cNvPr>
          <p:cNvSpPr txBox="1"/>
          <p:nvPr/>
        </p:nvSpPr>
        <p:spPr>
          <a:xfrm>
            <a:off x="727212" y="4195895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holy*/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3C0DC29-6A39-2CAE-D781-5067D03B5C9C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5EAC163-745F-DF79-D129-9257EBA192F3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BF0185B-7B7A-23C7-6128-DE2378A4D189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BA69A1-4914-5814-DDD8-797E1756257D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232584A-1645-6498-57A0-72A4554E1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63" y="4911839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15F051F-9581-FBC2-918D-784EEE67F749}"/>
              </a:ext>
            </a:extLst>
          </p:cNvPr>
          <p:cNvCxnSpPr>
            <a:cxnSpLocks/>
          </p:cNvCxnSpPr>
          <p:nvPr/>
        </p:nvCxnSpPr>
        <p:spPr>
          <a:xfrm>
            <a:off x="1175865" y="4617881"/>
            <a:ext cx="0" cy="4154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790DAA63-939C-D0DA-360C-181620653ED0}"/>
              </a:ext>
            </a:extLst>
          </p:cNvPr>
          <p:cNvSpPr txBox="1"/>
          <p:nvPr/>
        </p:nvSpPr>
        <p:spPr>
          <a:xfrm>
            <a:off x="662140" y="5259169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&lt;pi name&gt;_lab/</a:t>
            </a:r>
          </a:p>
        </p:txBody>
      </p: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ED30EF4B-8E8E-E4F5-CCCA-51A4C9EFA652}"/>
              </a:ext>
            </a:extLst>
          </p:cNvPr>
          <p:cNvSpPr/>
          <p:nvPr/>
        </p:nvSpPr>
        <p:spPr>
          <a:xfrm>
            <a:off x="4720604" y="3826693"/>
            <a:ext cx="833435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BE89E7-481B-3052-7621-75E98C47BC15}"/>
              </a:ext>
            </a:extLst>
          </p:cNvPr>
          <p:cNvSpPr txBox="1"/>
          <p:nvPr/>
        </p:nvSpPr>
        <p:spPr>
          <a:xfrm>
            <a:off x="5274861" y="6002727"/>
            <a:ext cx="6586076" cy="369332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Storage amount based on purchase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A35E27C-D6D2-9C34-505E-961477629608}"/>
              </a:ext>
            </a:extLst>
          </p:cNvPr>
          <p:cNvCxnSpPr>
            <a:cxnSpLocks/>
          </p:cNvCxnSpPr>
          <p:nvPr/>
        </p:nvCxnSpPr>
        <p:spPr>
          <a:xfrm flipV="1">
            <a:off x="1175865" y="5656461"/>
            <a:ext cx="0" cy="56316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7FCA555-A906-D778-FFCB-BA5A12774849}"/>
              </a:ext>
            </a:extLst>
          </p:cNvPr>
          <p:cNvCxnSpPr>
            <a:cxnSpLocks/>
          </p:cNvCxnSpPr>
          <p:nvPr/>
        </p:nvCxnSpPr>
        <p:spPr>
          <a:xfrm>
            <a:off x="1255625" y="563718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33A8AC8-31C4-ECEE-A72E-D1D40271FD20}"/>
              </a:ext>
            </a:extLst>
          </p:cNvPr>
          <p:cNvCxnSpPr>
            <a:cxnSpLocks/>
          </p:cNvCxnSpPr>
          <p:nvPr/>
        </p:nvCxnSpPr>
        <p:spPr>
          <a:xfrm flipV="1">
            <a:off x="972380" y="563718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BFAED93-2EBA-8203-0176-113BF271B03D}"/>
              </a:ext>
            </a:extLst>
          </p:cNvPr>
          <p:cNvSpPr txBox="1"/>
          <p:nvPr/>
        </p:nvSpPr>
        <p:spPr>
          <a:xfrm>
            <a:off x="114097" y="5845120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Everyone/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41C9B3F-ACE8-DC9C-5B12-313B500F6D3D}"/>
              </a:ext>
            </a:extLst>
          </p:cNvPr>
          <p:cNvSpPr txBox="1"/>
          <p:nvPr/>
        </p:nvSpPr>
        <p:spPr>
          <a:xfrm>
            <a:off x="1203077" y="5859187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Lab/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9863210-D87C-011A-01FF-B12D2B8BF577}"/>
              </a:ext>
            </a:extLst>
          </p:cNvPr>
          <p:cNvSpPr txBox="1"/>
          <p:nvPr/>
        </p:nvSpPr>
        <p:spPr>
          <a:xfrm>
            <a:off x="614042" y="6382393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Users/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6318597F-AD8F-A8BA-FA85-948BA8A11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174" y="2281960"/>
            <a:ext cx="6427900" cy="3410722"/>
          </a:xfrm>
          <a:prstGeom prst="rect">
            <a:avLst/>
          </a:prstGeom>
        </p:spPr>
      </p:pic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0AC32809-5D8D-ED47-239E-23E2C837A10F}"/>
              </a:ext>
            </a:extLst>
          </p:cNvPr>
          <p:cNvSpPr/>
          <p:nvPr/>
        </p:nvSpPr>
        <p:spPr>
          <a:xfrm>
            <a:off x="5618992" y="4776716"/>
            <a:ext cx="3606895" cy="369332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86815CF-7118-5F3C-9B0C-454603804284}"/>
              </a:ext>
            </a:extLst>
          </p:cNvPr>
          <p:cNvSpPr/>
          <p:nvPr/>
        </p:nvSpPr>
        <p:spPr>
          <a:xfrm>
            <a:off x="266132" y="4940690"/>
            <a:ext cx="1842447" cy="1816207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00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6F2C5-69C1-0075-2148-668BB4C68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E4830BB-261D-0BA4-9769-066E43702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31" y="5643257"/>
            <a:ext cx="576368" cy="5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004EA4C-7C77-E27F-E1CC-140043C3D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44" y="5643257"/>
            <a:ext cx="576368" cy="5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3600908-FD90-715A-1FB4-07811541E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76" y="6180530"/>
            <a:ext cx="576368" cy="5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A8D6457E-E024-9837-7019-795BD23B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50" y="4631237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541CB-6495-1B5D-36F8-E17FD357E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59716"/>
            <a:ext cx="10515600" cy="1325563"/>
          </a:xfrm>
        </p:spPr>
        <p:txBody>
          <a:bodyPr/>
          <a:lstStyle/>
          <a:p>
            <a:r>
              <a:rPr lang="en-US" dirty="0"/>
              <a:t>Cluster file system: Lab directory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31DEF0ED-7504-B6AF-CFC6-FF38B23F3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169732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19C8AC-F6EF-8375-7BA0-0D07D46D61E8}"/>
              </a:ext>
            </a:extLst>
          </p:cNvPr>
          <p:cNvSpPr txBox="1"/>
          <p:nvPr/>
        </p:nvSpPr>
        <p:spPr>
          <a:xfrm>
            <a:off x="1739486" y="19567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75B016B-B297-F508-5327-DD5AC8DCF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45A5855-BA9D-3776-FB96-ECF7E083E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E1AB70B-507A-5BBF-887F-0F98D3318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9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2220A2A1-E80A-A994-0713-113E0E437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2837343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691D63D-16B2-7607-45E0-BB9DEE507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3068366"/>
            <a:ext cx="367354" cy="3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1E80B2-3368-0378-AD7B-26D859C21938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23934" y="2392210"/>
            <a:ext cx="1218727" cy="676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05AF70-2D39-D7DF-7C37-141F2BE66F0C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263236" y="2591110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1AA13C-FFBA-E43B-D2AF-92C761E64B05}"/>
              </a:ext>
            </a:extLst>
          </p:cNvPr>
          <p:cNvCxnSpPr>
            <a:cxnSpLocks/>
          </p:cNvCxnSpPr>
          <p:nvPr/>
        </p:nvCxnSpPr>
        <p:spPr>
          <a:xfrm flipV="1">
            <a:off x="2216876" y="2585543"/>
            <a:ext cx="0" cy="33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2104FA-99F4-C822-AABD-3DDE40151737}"/>
              </a:ext>
            </a:extLst>
          </p:cNvPr>
          <p:cNvCxnSpPr>
            <a:cxnSpLocks/>
          </p:cNvCxnSpPr>
          <p:nvPr/>
        </p:nvCxnSpPr>
        <p:spPr>
          <a:xfrm>
            <a:off x="2536411" y="2569515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99F4BD-C2CD-DB1E-45C0-2751316229B7}"/>
              </a:ext>
            </a:extLst>
          </p:cNvPr>
          <p:cNvCxnSpPr>
            <a:cxnSpLocks/>
          </p:cNvCxnSpPr>
          <p:nvPr/>
        </p:nvCxnSpPr>
        <p:spPr>
          <a:xfrm>
            <a:off x="2691986" y="2404541"/>
            <a:ext cx="1215552" cy="629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EE89B09-E6DA-95C5-BBD4-5DBA5126BAB9}"/>
              </a:ext>
            </a:extLst>
          </p:cNvPr>
          <p:cNvSpPr txBox="1"/>
          <p:nvPr/>
        </p:nvSpPr>
        <p:spPr>
          <a:xfrm>
            <a:off x="786986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B73D18-A810-7438-815F-888A0952399F}"/>
              </a:ext>
            </a:extLst>
          </p:cNvPr>
          <p:cNvSpPr txBox="1"/>
          <p:nvPr/>
        </p:nvSpPr>
        <p:spPr>
          <a:xfrm>
            <a:off x="2695161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816F44-9753-6AD3-AD0F-65F30DDA2217}"/>
              </a:ext>
            </a:extLst>
          </p:cNvPr>
          <p:cNvSpPr txBox="1"/>
          <p:nvPr/>
        </p:nvSpPr>
        <p:spPr>
          <a:xfrm>
            <a:off x="3431288" y="3169891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usr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B354B8-60EE-D8B7-E8CA-C27D4592035B}"/>
              </a:ext>
            </a:extLst>
          </p:cNvPr>
          <p:cNvSpPr txBox="1"/>
          <p:nvPr/>
        </p:nvSpPr>
        <p:spPr>
          <a:xfrm>
            <a:off x="1742661" y="3111537"/>
            <a:ext cx="9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n/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6F8AFE-2F63-6630-05CD-C18B453E0685}"/>
              </a:ext>
            </a:extLst>
          </p:cNvPr>
          <p:cNvCxnSpPr>
            <a:cxnSpLocks/>
          </p:cNvCxnSpPr>
          <p:nvPr/>
        </p:nvCxnSpPr>
        <p:spPr>
          <a:xfrm flipV="1">
            <a:off x="530560" y="3435720"/>
            <a:ext cx="0" cy="12140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C6285C-EB5C-B396-B46C-F19A79B0AE0E}"/>
              </a:ext>
            </a:extLst>
          </p:cNvPr>
          <p:cNvCxnSpPr>
            <a:cxnSpLocks/>
          </p:cNvCxnSpPr>
          <p:nvPr/>
        </p:nvCxnSpPr>
        <p:spPr>
          <a:xfrm>
            <a:off x="610320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CE34C72-EA0B-5D73-1DFC-C2F7555E0048}"/>
              </a:ext>
            </a:extLst>
          </p:cNvPr>
          <p:cNvCxnSpPr>
            <a:cxnSpLocks/>
          </p:cNvCxnSpPr>
          <p:nvPr/>
        </p:nvCxnSpPr>
        <p:spPr>
          <a:xfrm flipV="1">
            <a:off x="327075" y="3416443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2E14CB1-1010-EFC0-6C21-571823BD2BF3}"/>
              </a:ext>
            </a:extLst>
          </p:cNvPr>
          <p:cNvCxnSpPr>
            <a:cxnSpLocks/>
          </p:cNvCxnSpPr>
          <p:nvPr/>
        </p:nvCxnSpPr>
        <p:spPr>
          <a:xfrm flipV="1">
            <a:off x="1256043" y="3441742"/>
            <a:ext cx="0" cy="13980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E13199-82D8-A43A-D077-855DCA22E48B}"/>
              </a:ext>
            </a:extLst>
          </p:cNvPr>
          <p:cNvCxnSpPr>
            <a:cxnSpLocks/>
          </p:cNvCxnSpPr>
          <p:nvPr/>
        </p:nvCxnSpPr>
        <p:spPr>
          <a:xfrm>
            <a:off x="1335803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CC1347-693F-E610-9A6C-C9D45D165955}"/>
              </a:ext>
            </a:extLst>
          </p:cNvPr>
          <p:cNvCxnSpPr>
            <a:cxnSpLocks/>
          </p:cNvCxnSpPr>
          <p:nvPr/>
        </p:nvCxnSpPr>
        <p:spPr>
          <a:xfrm flipV="1">
            <a:off x="1052558" y="342246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2407AF-65FE-93FF-D65C-08B0B28FDE03}"/>
              </a:ext>
            </a:extLst>
          </p:cNvPr>
          <p:cNvCxnSpPr>
            <a:cxnSpLocks/>
          </p:cNvCxnSpPr>
          <p:nvPr/>
        </p:nvCxnSpPr>
        <p:spPr>
          <a:xfrm flipV="1">
            <a:off x="3181694" y="3429522"/>
            <a:ext cx="0" cy="14753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180F6D-3797-9C13-2DD9-31C58B08E72A}"/>
              </a:ext>
            </a:extLst>
          </p:cNvPr>
          <p:cNvCxnSpPr>
            <a:cxnSpLocks/>
          </p:cNvCxnSpPr>
          <p:nvPr/>
        </p:nvCxnSpPr>
        <p:spPr>
          <a:xfrm>
            <a:off x="3261454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ADFF9D-8361-AD16-DE81-26EBAAE977D1}"/>
              </a:ext>
            </a:extLst>
          </p:cNvPr>
          <p:cNvCxnSpPr>
            <a:cxnSpLocks/>
          </p:cNvCxnSpPr>
          <p:nvPr/>
        </p:nvCxnSpPr>
        <p:spPr>
          <a:xfrm flipV="1">
            <a:off x="2978209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DD52CBD-B8E8-AF18-E950-97DC7001D213}"/>
              </a:ext>
            </a:extLst>
          </p:cNvPr>
          <p:cNvCxnSpPr>
            <a:cxnSpLocks/>
          </p:cNvCxnSpPr>
          <p:nvPr/>
        </p:nvCxnSpPr>
        <p:spPr>
          <a:xfrm flipV="1">
            <a:off x="3920996" y="3429522"/>
            <a:ext cx="0" cy="12760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570E73-B694-B2ED-0AAC-09CB5522931A}"/>
              </a:ext>
            </a:extLst>
          </p:cNvPr>
          <p:cNvCxnSpPr>
            <a:cxnSpLocks/>
          </p:cNvCxnSpPr>
          <p:nvPr/>
        </p:nvCxnSpPr>
        <p:spPr>
          <a:xfrm>
            <a:off x="4000756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27DC893-FB04-1653-5A88-0D6BA06E8B85}"/>
              </a:ext>
            </a:extLst>
          </p:cNvPr>
          <p:cNvCxnSpPr>
            <a:cxnSpLocks/>
          </p:cNvCxnSpPr>
          <p:nvPr/>
        </p:nvCxnSpPr>
        <p:spPr>
          <a:xfrm flipV="1">
            <a:off x="3717511" y="3410245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8E9B1BC5-C6AB-E9D7-525B-CDD61D5F7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F17842C-C88F-4170-5D53-6A6D4C369B55}"/>
              </a:ext>
            </a:extLst>
          </p:cNvPr>
          <p:cNvSpPr txBox="1"/>
          <p:nvPr/>
        </p:nvSpPr>
        <p:spPr>
          <a:xfrm>
            <a:off x="1749784" y="4208693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home*/</a:t>
            </a: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997EFE3B-2578-80BE-0E71-040A2F716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11" y="3905672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7E2C063-4595-BFD0-96F3-AD6BA040B340}"/>
              </a:ext>
            </a:extLst>
          </p:cNvPr>
          <p:cNvSpPr txBox="1"/>
          <p:nvPr/>
        </p:nvSpPr>
        <p:spPr>
          <a:xfrm>
            <a:off x="2785204" y="4194580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netscratch</a:t>
            </a:r>
            <a:r>
              <a:rPr lang="en-US" sz="10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7" name="Picture 4" descr="Beige Folder Icon for Mac | Customizable and High-Quality">
            <a:extLst>
              <a:ext uri="{FF2B5EF4-FFF2-40B4-BE49-F238E27FC236}">
                <a16:creationId xmlns:a16="http://schemas.microsoft.com/office/drawing/2014/main" id="{EB5A261D-1A88-9A10-6A35-0C21B3557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9" y="3892237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D716C18-F8F5-CB25-41A0-BAF18EFF600F}"/>
              </a:ext>
            </a:extLst>
          </p:cNvPr>
          <p:cNvSpPr txBox="1"/>
          <p:nvPr/>
        </p:nvSpPr>
        <p:spPr>
          <a:xfrm>
            <a:off x="727212" y="4195895"/>
            <a:ext cx="95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holy*/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89BB48-C21A-6B87-71C2-B32360A07462}"/>
              </a:ext>
            </a:extLst>
          </p:cNvPr>
          <p:cNvCxnSpPr>
            <a:cxnSpLocks/>
          </p:cNvCxnSpPr>
          <p:nvPr/>
        </p:nvCxnSpPr>
        <p:spPr>
          <a:xfrm flipH="1" flipV="1">
            <a:off x="2214013" y="3557127"/>
            <a:ext cx="2863" cy="46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E654129-FCC1-BFC3-569A-75D62E30D8B3}"/>
              </a:ext>
            </a:extLst>
          </p:cNvPr>
          <p:cNvCxnSpPr>
            <a:cxnSpLocks/>
          </p:cNvCxnSpPr>
          <p:nvPr/>
        </p:nvCxnSpPr>
        <p:spPr>
          <a:xfrm flipV="1">
            <a:off x="1205616" y="354490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5164E6D-5D99-FE67-53BD-A35D6C22ED7A}"/>
              </a:ext>
            </a:extLst>
          </p:cNvPr>
          <p:cNvCxnSpPr>
            <a:cxnSpLocks/>
          </p:cNvCxnSpPr>
          <p:nvPr/>
        </p:nvCxnSpPr>
        <p:spPr>
          <a:xfrm>
            <a:off x="2574511" y="3509289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62B161D-9FDF-0135-154F-40A6D03759DB}"/>
              </a:ext>
            </a:extLst>
          </p:cNvPr>
          <p:cNvSpPr txBox="1"/>
          <p:nvPr/>
        </p:nvSpPr>
        <p:spPr>
          <a:xfrm>
            <a:off x="54310" y="3170797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2" name="Picture 4" descr="Beige Folder Icon for Mac | Customizable and High-Quality">
            <a:extLst>
              <a:ext uri="{FF2B5EF4-FFF2-40B4-BE49-F238E27FC236}">
                <a16:creationId xmlns:a16="http://schemas.microsoft.com/office/drawing/2014/main" id="{66031CBC-7AE6-DDEE-0251-E66647AED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63" y="4911839"/>
            <a:ext cx="7937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E18767D-67A1-D00C-3E2C-86F0A5CBD392}"/>
              </a:ext>
            </a:extLst>
          </p:cNvPr>
          <p:cNvCxnSpPr>
            <a:cxnSpLocks/>
          </p:cNvCxnSpPr>
          <p:nvPr/>
        </p:nvCxnSpPr>
        <p:spPr>
          <a:xfrm>
            <a:off x="1175865" y="4617881"/>
            <a:ext cx="0" cy="4154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6E8A8A4E-72B4-BA2B-519C-46E5C8B236D5}"/>
              </a:ext>
            </a:extLst>
          </p:cNvPr>
          <p:cNvSpPr txBox="1"/>
          <p:nvPr/>
        </p:nvSpPr>
        <p:spPr>
          <a:xfrm>
            <a:off x="662140" y="5259169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&lt;pi name&gt;_lab/</a:t>
            </a:r>
          </a:p>
        </p:txBody>
      </p: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16A36567-9BA7-A5E4-9BCD-DC48E7536759}"/>
              </a:ext>
            </a:extLst>
          </p:cNvPr>
          <p:cNvSpPr/>
          <p:nvPr/>
        </p:nvSpPr>
        <p:spPr>
          <a:xfrm>
            <a:off x="4720604" y="3826693"/>
            <a:ext cx="833435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B06DD4-0F3A-DD2F-4280-F6CFE7C0980F}"/>
              </a:ext>
            </a:extLst>
          </p:cNvPr>
          <p:cNvSpPr txBox="1"/>
          <p:nvPr/>
        </p:nvSpPr>
        <p:spPr>
          <a:xfrm>
            <a:off x="5274861" y="6002727"/>
            <a:ext cx="6586076" cy="369332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Storage amount based on purchase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5D530E7-E0C0-B17D-DF7C-67F3C7B664A0}"/>
              </a:ext>
            </a:extLst>
          </p:cNvPr>
          <p:cNvCxnSpPr>
            <a:cxnSpLocks/>
          </p:cNvCxnSpPr>
          <p:nvPr/>
        </p:nvCxnSpPr>
        <p:spPr>
          <a:xfrm flipV="1">
            <a:off x="1175865" y="5656461"/>
            <a:ext cx="0" cy="56316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7D5348D-4746-8520-A769-FD786965846B}"/>
              </a:ext>
            </a:extLst>
          </p:cNvPr>
          <p:cNvCxnSpPr>
            <a:cxnSpLocks/>
          </p:cNvCxnSpPr>
          <p:nvPr/>
        </p:nvCxnSpPr>
        <p:spPr>
          <a:xfrm>
            <a:off x="1255625" y="563718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69212A7-4B3F-71E2-FA17-3A6B6BE0285D}"/>
              </a:ext>
            </a:extLst>
          </p:cNvPr>
          <p:cNvCxnSpPr>
            <a:cxnSpLocks/>
          </p:cNvCxnSpPr>
          <p:nvPr/>
        </p:nvCxnSpPr>
        <p:spPr>
          <a:xfrm flipV="1">
            <a:off x="972380" y="5637184"/>
            <a:ext cx="103641" cy="13466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5C87C49-6E3D-8F08-324E-63E3ADE7193D}"/>
              </a:ext>
            </a:extLst>
          </p:cNvPr>
          <p:cNvSpPr txBox="1"/>
          <p:nvPr/>
        </p:nvSpPr>
        <p:spPr>
          <a:xfrm>
            <a:off x="114097" y="5845120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Everyone/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0CF2E6-6B35-7968-8AD8-05D05A9FF9ED}"/>
              </a:ext>
            </a:extLst>
          </p:cNvPr>
          <p:cNvSpPr txBox="1"/>
          <p:nvPr/>
        </p:nvSpPr>
        <p:spPr>
          <a:xfrm>
            <a:off x="1203077" y="5859187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Lab/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3B458C3-6499-984D-E16D-45665B0CBCB9}"/>
              </a:ext>
            </a:extLst>
          </p:cNvPr>
          <p:cNvSpPr txBox="1"/>
          <p:nvPr/>
        </p:nvSpPr>
        <p:spPr>
          <a:xfrm>
            <a:off x="614042" y="6382393"/>
            <a:ext cx="104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Users/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1FBFBACB-06AB-5F37-DDBD-60679BE84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174" y="2281960"/>
            <a:ext cx="6427900" cy="34107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9FD1BD-819E-5439-7999-75FCED740C20}"/>
              </a:ext>
            </a:extLst>
          </p:cNvPr>
          <p:cNvSpPr txBox="1"/>
          <p:nvPr/>
        </p:nvSpPr>
        <p:spPr>
          <a:xfrm>
            <a:off x="1741604" y="4915352"/>
            <a:ext cx="212887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ANYONE on the cluster can see, copy, edit files</a:t>
            </a:r>
            <a:endParaRPr lang="en-US" sz="1400" b="1" dirty="0">
              <a:latin typeface="Consolas" panose="020B0609020204030204" pitchFamily="49" charset="0"/>
              <a:ea typeface="Source Sans Pro" panose="020B0503030403020204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0520941-2626-BADE-658B-B6125372AD88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890605" y="5176962"/>
            <a:ext cx="850999" cy="606109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DCF749C-4EEF-192C-FC59-06EC8C9DDFD5}"/>
              </a:ext>
            </a:extLst>
          </p:cNvPr>
          <p:cNvSpPr txBox="1"/>
          <p:nvPr/>
        </p:nvSpPr>
        <p:spPr>
          <a:xfrm>
            <a:off x="2976867" y="5583510"/>
            <a:ext cx="212887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Only members of the lab can see, copy, edit files</a:t>
            </a:r>
            <a:endParaRPr lang="en-US" sz="1400" b="1" dirty="0">
              <a:latin typeface="Consolas" panose="020B0609020204030204" pitchFamily="49" charset="0"/>
              <a:ea typeface="Source Sans Pro" panose="020B0503030403020204" pitchFamily="34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6E17F44-7F4E-950E-D158-09EA76DC13DF}"/>
              </a:ext>
            </a:extLst>
          </p:cNvPr>
          <p:cNvCxnSpPr>
            <a:cxnSpLocks/>
            <a:stCxn id="43" idx="1"/>
          </p:cNvCxnSpPr>
          <p:nvPr/>
        </p:nvCxnSpPr>
        <p:spPr>
          <a:xfrm flipH="1">
            <a:off x="2015812" y="5845120"/>
            <a:ext cx="961055" cy="120204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BE940391-9FDB-030D-82F7-7FFE1B00F504}"/>
              </a:ext>
            </a:extLst>
          </p:cNvPr>
          <p:cNvSpPr txBox="1"/>
          <p:nvPr/>
        </p:nvSpPr>
        <p:spPr>
          <a:xfrm>
            <a:off x="2646041" y="6202585"/>
            <a:ext cx="212887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Only individual users can see, copy, edit files</a:t>
            </a:r>
            <a:endParaRPr lang="en-US" sz="1400" b="1" dirty="0">
              <a:latin typeface="Consolas" panose="020B0609020204030204" pitchFamily="49" charset="0"/>
              <a:ea typeface="Source Sans Pro" panose="020B0503030403020204" pitchFamily="34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865AA3D-55E6-47C1-1E96-33764DDC93A1}"/>
              </a:ext>
            </a:extLst>
          </p:cNvPr>
          <p:cNvCxnSpPr>
            <a:cxnSpLocks/>
            <a:stCxn id="54" idx="1"/>
          </p:cNvCxnSpPr>
          <p:nvPr/>
        </p:nvCxnSpPr>
        <p:spPr>
          <a:xfrm flipH="1">
            <a:off x="1470800" y="6464195"/>
            <a:ext cx="1175241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458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42B02-ECAC-2ED9-1568-9AF1F249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Organization</a:t>
            </a:r>
          </a:p>
        </p:txBody>
      </p:sp>
      <p:pic>
        <p:nvPicPr>
          <p:cNvPr id="4" name="Picture 4" descr="Beige Folder Icon for Mac | Customizable and High-Quality">
            <a:extLst>
              <a:ext uri="{FF2B5EF4-FFF2-40B4-BE49-F238E27FC236}">
                <a16:creationId xmlns:a16="http://schemas.microsoft.com/office/drawing/2014/main" id="{C3A33EB6-B8DE-FC24-1052-25C748F42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788" y="1961913"/>
            <a:ext cx="1186115" cy="118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15F55C-83F6-C352-D6FE-0DC805A35E2F}"/>
              </a:ext>
            </a:extLst>
          </p:cNvPr>
          <p:cNvSpPr txBox="1"/>
          <p:nvPr/>
        </p:nvSpPr>
        <p:spPr>
          <a:xfrm>
            <a:off x="4300045" y="2401081"/>
            <a:ext cx="13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my_project/</a:t>
            </a:r>
          </a:p>
        </p:txBody>
      </p:sp>
      <p:pic>
        <p:nvPicPr>
          <p:cNvPr id="6" name="Picture 4" descr="Beige Folder Icon for Mac | Customizable and High-Quality">
            <a:extLst>
              <a:ext uri="{FF2B5EF4-FFF2-40B4-BE49-F238E27FC236}">
                <a16:creationId xmlns:a16="http://schemas.microsoft.com/office/drawing/2014/main" id="{F9D5995D-8E82-F14E-F576-9D0A8A346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931" y="3420599"/>
            <a:ext cx="1186115" cy="118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1E6927-A138-CAEB-614C-11667D59B448}"/>
              </a:ext>
            </a:extLst>
          </p:cNvPr>
          <p:cNvSpPr txBox="1"/>
          <p:nvPr/>
        </p:nvSpPr>
        <p:spPr>
          <a:xfrm>
            <a:off x="3009188" y="3859767"/>
            <a:ext cx="13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code/</a:t>
            </a:r>
          </a:p>
        </p:txBody>
      </p:sp>
      <p:pic>
        <p:nvPicPr>
          <p:cNvPr id="9" name="Picture 4" descr="Beige Folder Icon for Mac | Customizable and High-Quality">
            <a:extLst>
              <a:ext uri="{FF2B5EF4-FFF2-40B4-BE49-F238E27FC236}">
                <a16:creationId xmlns:a16="http://schemas.microsoft.com/office/drawing/2014/main" id="{13C7608D-319F-705C-56DD-C5198C698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03" y="3425576"/>
            <a:ext cx="1186115" cy="118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9D022A-366D-9563-82CE-3B9ADAFB82E4}"/>
              </a:ext>
            </a:extLst>
          </p:cNvPr>
          <p:cNvSpPr txBox="1"/>
          <p:nvPr/>
        </p:nvSpPr>
        <p:spPr>
          <a:xfrm>
            <a:off x="968160" y="3864744"/>
            <a:ext cx="13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data/</a:t>
            </a:r>
          </a:p>
        </p:txBody>
      </p:sp>
      <p:pic>
        <p:nvPicPr>
          <p:cNvPr id="11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260F789-36A1-E429-AE92-61A7C360F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701" y="3411928"/>
            <a:ext cx="1186115" cy="118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EA30D2-9326-E4B5-B7B3-4C2DC9D2CD65}"/>
              </a:ext>
            </a:extLst>
          </p:cNvPr>
          <p:cNvSpPr txBox="1"/>
          <p:nvPr/>
        </p:nvSpPr>
        <p:spPr>
          <a:xfrm>
            <a:off x="5154958" y="3851096"/>
            <a:ext cx="13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manuscript/</a:t>
            </a:r>
          </a:p>
        </p:txBody>
      </p:sp>
      <p:pic>
        <p:nvPicPr>
          <p:cNvPr id="13" name="Picture 4" descr="Beige Folder Icon for Mac | Customizable and High-Quality">
            <a:extLst>
              <a:ext uri="{FF2B5EF4-FFF2-40B4-BE49-F238E27FC236}">
                <a16:creationId xmlns:a16="http://schemas.microsoft.com/office/drawing/2014/main" id="{55D4E470-508E-13E8-E223-F59AE812A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42" y="4749791"/>
            <a:ext cx="1186115" cy="118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333EC0-BDAF-0F2E-E580-3F4AAE5E2065}"/>
              </a:ext>
            </a:extLst>
          </p:cNvPr>
          <p:cNvSpPr txBox="1"/>
          <p:nvPr/>
        </p:nvSpPr>
        <p:spPr>
          <a:xfrm>
            <a:off x="128399" y="5188959"/>
            <a:ext cx="13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raw/</a:t>
            </a:r>
          </a:p>
        </p:txBody>
      </p:sp>
      <p:pic>
        <p:nvPicPr>
          <p:cNvPr id="15" name="Picture 4" descr="Beige Folder Icon for Mac | Customizable and High-Quality">
            <a:extLst>
              <a:ext uri="{FF2B5EF4-FFF2-40B4-BE49-F238E27FC236}">
                <a16:creationId xmlns:a16="http://schemas.microsoft.com/office/drawing/2014/main" id="{4543B1BB-0175-18DA-59D1-69290BCFD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42" y="4749791"/>
            <a:ext cx="1186115" cy="118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3D59F7-9F31-1B3A-5452-1BD2B3D0BD01}"/>
              </a:ext>
            </a:extLst>
          </p:cNvPr>
          <p:cNvSpPr txBox="1"/>
          <p:nvPr/>
        </p:nvSpPr>
        <p:spPr>
          <a:xfrm>
            <a:off x="1523999" y="5188959"/>
            <a:ext cx="13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processed/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E42604-6092-E777-4BAB-3C7F0E8699DC}"/>
              </a:ext>
            </a:extLst>
          </p:cNvPr>
          <p:cNvCxnSpPr>
            <a:cxnSpLocks/>
          </p:cNvCxnSpPr>
          <p:nvPr/>
        </p:nvCxnSpPr>
        <p:spPr>
          <a:xfrm flipV="1">
            <a:off x="3889270" y="3077322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A48A29-37DA-289F-302B-5CE552781E1A}"/>
              </a:ext>
            </a:extLst>
          </p:cNvPr>
          <p:cNvCxnSpPr>
            <a:cxnSpLocks/>
          </p:cNvCxnSpPr>
          <p:nvPr/>
        </p:nvCxnSpPr>
        <p:spPr>
          <a:xfrm flipV="1">
            <a:off x="1795870" y="3048851"/>
            <a:ext cx="2262066" cy="4772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AB7B63-40A2-467E-3CBB-D0F541C13D7C}"/>
              </a:ext>
            </a:extLst>
          </p:cNvPr>
          <p:cNvCxnSpPr>
            <a:cxnSpLocks/>
          </p:cNvCxnSpPr>
          <p:nvPr/>
        </p:nvCxnSpPr>
        <p:spPr>
          <a:xfrm flipH="1" flipV="1">
            <a:off x="5485031" y="3077322"/>
            <a:ext cx="663141" cy="4487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3F7801-A079-633A-1CBA-1B59A439DA2C}"/>
              </a:ext>
            </a:extLst>
          </p:cNvPr>
          <p:cNvCxnSpPr>
            <a:cxnSpLocks/>
          </p:cNvCxnSpPr>
          <p:nvPr/>
        </p:nvCxnSpPr>
        <p:spPr>
          <a:xfrm flipV="1">
            <a:off x="706207" y="4473077"/>
            <a:ext cx="628650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27274CC-2673-ED0D-0A3E-CC8F782C6BB1}"/>
              </a:ext>
            </a:extLst>
          </p:cNvPr>
          <p:cNvCxnSpPr>
            <a:cxnSpLocks/>
          </p:cNvCxnSpPr>
          <p:nvPr/>
        </p:nvCxnSpPr>
        <p:spPr>
          <a:xfrm flipH="1" flipV="1">
            <a:off x="2014715" y="4473077"/>
            <a:ext cx="482824" cy="477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" name="Picture 29" descr="A black and white illustration of a closet&#10;&#10;AI-generated content may be incorrect.">
            <a:extLst>
              <a:ext uri="{FF2B5EF4-FFF2-40B4-BE49-F238E27FC236}">
                <a16:creationId xmlns:a16="http://schemas.microsoft.com/office/drawing/2014/main" id="{C2D28EFF-9456-084F-8BF3-9F988DA21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83" y="704427"/>
            <a:ext cx="4802731" cy="56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59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4600FB-5346-D1F5-8D5D-AF539371F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Organization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C9E14C-DFF0-2A74-81B3-6AA8F2B86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CB13181-299D-F8D0-2030-19C34B2BC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35" y="1825625"/>
            <a:ext cx="595216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02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70F05-65C4-22C8-B7C2-51224E7A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row: Right 30">
            <a:extLst>
              <a:ext uri="{FF2B5EF4-FFF2-40B4-BE49-F238E27FC236}">
                <a16:creationId xmlns:a16="http://schemas.microsoft.com/office/drawing/2014/main" id="{DB57EEAA-8897-1AC2-87A5-9D7AF73CEEE2}"/>
              </a:ext>
            </a:extLst>
          </p:cNvPr>
          <p:cNvSpPr/>
          <p:nvPr/>
        </p:nvSpPr>
        <p:spPr>
          <a:xfrm>
            <a:off x="1953028" y="3632681"/>
            <a:ext cx="3273303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40E2F64-6A75-E14D-FE87-22708004AEA3}"/>
              </a:ext>
            </a:extLst>
          </p:cNvPr>
          <p:cNvCxnSpPr>
            <a:stCxn id="9" idx="3"/>
          </p:cNvCxnSpPr>
          <p:nvPr/>
        </p:nvCxnSpPr>
        <p:spPr>
          <a:xfrm>
            <a:off x="5926915" y="1865177"/>
            <a:ext cx="1320800" cy="132887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612BBB-DAEB-6EBB-5350-EA72A33067D2}"/>
              </a:ext>
            </a:extLst>
          </p:cNvPr>
          <p:cNvCxnSpPr>
            <a:stCxn id="7" idx="3"/>
          </p:cNvCxnSpPr>
          <p:nvPr/>
        </p:nvCxnSpPr>
        <p:spPr>
          <a:xfrm>
            <a:off x="5926915" y="2659399"/>
            <a:ext cx="1242235" cy="84742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7E4505-3074-F528-D786-4D30049B849A}"/>
              </a:ext>
            </a:extLst>
          </p:cNvPr>
          <p:cNvCxnSpPr>
            <a:cxnSpLocks/>
            <a:stCxn id="13" idx="3"/>
            <a:endCxn id="18" idx="1"/>
          </p:cNvCxnSpPr>
          <p:nvPr/>
        </p:nvCxnSpPr>
        <p:spPr>
          <a:xfrm>
            <a:off x="5926915" y="3453621"/>
            <a:ext cx="1165618" cy="26486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8CC8E1C-E9D8-4D07-CFFC-58CF85B66E9A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5926915" y="3982974"/>
            <a:ext cx="1165618" cy="26486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06989A4-67FC-6A8C-019E-EA91121A3507}"/>
              </a:ext>
            </a:extLst>
          </p:cNvPr>
          <p:cNvCxnSpPr>
            <a:stCxn id="15" idx="3"/>
          </p:cNvCxnSpPr>
          <p:nvPr/>
        </p:nvCxnSpPr>
        <p:spPr>
          <a:xfrm flipV="1">
            <a:off x="5936014" y="4238995"/>
            <a:ext cx="1233136" cy="80307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3177038-4D71-7366-9915-C0D7E89BA017}"/>
              </a:ext>
            </a:extLst>
          </p:cNvPr>
          <p:cNvCxnSpPr>
            <a:stCxn id="17" idx="3"/>
          </p:cNvCxnSpPr>
          <p:nvPr/>
        </p:nvCxnSpPr>
        <p:spPr>
          <a:xfrm flipV="1">
            <a:off x="5951437" y="4507106"/>
            <a:ext cx="1465363" cy="133689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8C5C3BA-1218-221A-3161-0CE7E4BCD0C3}"/>
              </a:ext>
            </a:extLst>
          </p:cNvPr>
          <p:cNvSpPr txBox="1"/>
          <p:nvPr/>
        </p:nvSpPr>
        <p:spPr>
          <a:xfrm rot="2714146">
            <a:off x="6276066" y="2315773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Winamp</a:t>
            </a:r>
            <a:endParaRPr lang="en-US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E10B03-F2F1-DDB3-4FB5-004366574F54}"/>
              </a:ext>
            </a:extLst>
          </p:cNvPr>
          <p:cNvSpPr txBox="1"/>
          <p:nvPr/>
        </p:nvSpPr>
        <p:spPr>
          <a:xfrm rot="2057516">
            <a:off x="6157897" y="2827331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VLC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854778-7C1E-1D5C-38FB-AAB080C94496}"/>
              </a:ext>
            </a:extLst>
          </p:cNvPr>
          <p:cNvSpPr txBox="1"/>
          <p:nvPr/>
        </p:nvSpPr>
        <p:spPr>
          <a:xfrm rot="773838">
            <a:off x="6115242" y="3344333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Notepad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652F88-1F73-F77E-9232-A05B50F239BF}"/>
              </a:ext>
            </a:extLst>
          </p:cNvPr>
          <p:cNvSpPr txBox="1"/>
          <p:nvPr/>
        </p:nvSpPr>
        <p:spPr>
          <a:xfrm rot="20762183">
            <a:off x="6048786" y="3884373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Acrobat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5DE92C-614B-A28E-685F-A784ADE388A7}"/>
              </a:ext>
            </a:extLst>
          </p:cNvPr>
          <p:cNvSpPr txBox="1"/>
          <p:nvPr/>
        </p:nvSpPr>
        <p:spPr>
          <a:xfrm rot="19560163">
            <a:off x="6103630" y="4414832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Paint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69A137-B03E-C507-0EB8-C57957C80786}"/>
              </a:ext>
            </a:extLst>
          </p:cNvPr>
          <p:cNvSpPr txBox="1"/>
          <p:nvPr/>
        </p:nvSpPr>
        <p:spPr>
          <a:xfrm rot="19059206">
            <a:off x="6284531" y="4907554"/>
            <a:ext cx="77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Word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7A10BB-1F1A-11A9-F158-FC1B4C3B7B2F}"/>
              </a:ext>
            </a:extLst>
          </p:cNvPr>
          <p:cNvSpPr/>
          <p:nvPr/>
        </p:nvSpPr>
        <p:spPr>
          <a:xfrm>
            <a:off x="4268362" y="1295400"/>
            <a:ext cx="2651244" cy="5492750"/>
          </a:xfrm>
          <a:prstGeom prst="rect">
            <a:avLst/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E3B5D2D5-BD49-13A5-02E8-91DA021EEE48}"/>
              </a:ext>
            </a:extLst>
          </p:cNvPr>
          <p:cNvSpPr/>
          <p:nvPr/>
        </p:nvSpPr>
        <p:spPr>
          <a:xfrm>
            <a:off x="7715250" y="3634092"/>
            <a:ext cx="1823140" cy="3909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F02E1F-4A9F-2E0A-7DF9-1642BEBD3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00" y="2745208"/>
            <a:ext cx="1946564" cy="1946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03F5E0-36C4-D4CB-9F24-5D8091729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3" y="122185"/>
            <a:ext cx="10515600" cy="1325563"/>
          </a:xfrm>
        </p:spPr>
        <p:txBody>
          <a:bodyPr/>
          <a:lstStyle/>
          <a:p>
            <a:r>
              <a:rPr lang="en-US" dirty="0"/>
              <a:t>How is information stored on a computer?</a:t>
            </a:r>
          </a:p>
        </p:txBody>
      </p:sp>
      <p:pic>
        <p:nvPicPr>
          <p:cNvPr id="1026" name="Picture 2" descr="Why Do Computers Use 1s and 0s? Binary and Transistors Explained.">
            <a:extLst>
              <a:ext uri="{FF2B5EF4-FFF2-40B4-BE49-F238E27FC236}">
                <a16:creationId xmlns:a16="http://schemas.microsoft.com/office/drawing/2014/main" id="{C618751A-8ABC-2AF9-9579-9350D2B2B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52" b="-45156"/>
          <a:stretch>
            <a:fillRect/>
          </a:stretch>
        </p:blipFill>
        <p:spPr bwMode="auto">
          <a:xfrm>
            <a:off x="1" y="3506822"/>
            <a:ext cx="1946564" cy="111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E47A13-75AC-0ADF-C413-F5F92F43D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2309106"/>
            <a:ext cx="700584" cy="700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BEC67D-F13C-8319-68BC-C3C217493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1514884"/>
            <a:ext cx="700584" cy="7005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D07F5E-05CF-D3A5-493B-6D1B69093A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3897550"/>
            <a:ext cx="700584" cy="700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5AA417-BF35-E6DB-27AB-54662F0C99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31" y="3103328"/>
            <a:ext cx="700584" cy="700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EEBD9D-237C-21FF-B895-BD7DA3D0FD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30" y="4691772"/>
            <a:ext cx="700584" cy="7005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53F276-F45D-355B-204A-0E8322FFF3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30" y="5485994"/>
            <a:ext cx="716007" cy="7160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BCE270-2670-E161-C63D-70CA62077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533" y="2745208"/>
            <a:ext cx="1946564" cy="19465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A85E82-A401-B9C5-5387-64B4A5DCB6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614" y="3368833"/>
            <a:ext cx="1303370" cy="8701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F14A5C-1390-A271-FA17-CC0B46839D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28" y="2571978"/>
            <a:ext cx="1230928" cy="7028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2EE040-B016-15D5-1BF7-EC4DA820D6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906" y="2469241"/>
            <a:ext cx="1208396" cy="8055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A53515F-C8B5-4ABD-49C6-9858DC7DC7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663" y="4332990"/>
            <a:ext cx="1305243" cy="8701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341BE7-CBA6-4BB2-1EB7-34530592CE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299" y="4404071"/>
            <a:ext cx="1113964" cy="72799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6382F74-4263-C5E7-2150-4F50E85E0D14}"/>
              </a:ext>
            </a:extLst>
          </p:cNvPr>
          <p:cNvSpPr txBox="1"/>
          <p:nvPr/>
        </p:nvSpPr>
        <p:spPr>
          <a:xfrm>
            <a:off x="2856143" y="4507106"/>
            <a:ext cx="108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Encoding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0BC140-D8E4-3D14-338D-509B3E8BD674}"/>
              </a:ext>
            </a:extLst>
          </p:cNvPr>
          <p:cNvSpPr txBox="1"/>
          <p:nvPr/>
        </p:nvSpPr>
        <p:spPr>
          <a:xfrm>
            <a:off x="7569104" y="4507106"/>
            <a:ext cx="114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Decoding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44E8EB-A652-E608-25A2-89BBC69FB9AF}"/>
              </a:ext>
            </a:extLst>
          </p:cNvPr>
          <p:cNvSpPr txBox="1"/>
          <p:nvPr/>
        </p:nvSpPr>
        <p:spPr>
          <a:xfrm>
            <a:off x="10465296" y="5301328"/>
            <a:ext cx="880005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Output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CA87494-01F2-896A-A697-49AD3AE3C885}"/>
              </a:ext>
            </a:extLst>
          </p:cNvPr>
          <p:cNvSpPr txBox="1"/>
          <p:nvPr/>
        </p:nvSpPr>
        <p:spPr>
          <a:xfrm>
            <a:off x="5145719" y="6315256"/>
            <a:ext cx="880005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CD5962-F777-E62F-74AF-DC9944526B96}"/>
              </a:ext>
            </a:extLst>
          </p:cNvPr>
          <p:cNvSpPr txBox="1"/>
          <p:nvPr/>
        </p:nvSpPr>
        <p:spPr>
          <a:xfrm>
            <a:off x="533280" y="4332990"/>
            <a:ext cx="880005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80005"/>
                      <a:gd name="csY0" fmla="*/ 0 h 369332"/>
                      <a:gd name="csX1" fmla="*/ 457603 w 880005"/>
                      <a:gd name="csY1" fmla="*/ 0 h 369332"/>
                      <a:gd name="csX2" fmla="*/ 880005 w 880005"/>
                      <a:gd name="csY2" fmla="*/ 0 h 369332"/>
                      <a:gd name="csX3" fmla="*/ 880005 w 880005"/>
                      <a:gd name="csY3" fmla="*/ 369332 h 369332"/>
                      <a:gd name="csX4" fmla="*/ 448803 w 880005"/>
                      <a:gd name="csY4" fmla="*/ 369332 h 369332"/>
                      <a:gd name="csX5" fmla="*/ 0 w 880005"/>
                      <a:gd name="csY5" fmla="*/ 369332 h 369332"/>
                      <a:gd name="csX6" fmla="*/ 0 w 880005"/>
                      <a:gd name="csY6" fmla="*/ 0 h 3693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880005" h="369332" fill="none" extrusionOk="0">
                        <a:moveTo>
                          <a:pt x="0" y="0"/>
                        </a:moveTo>
                        <a:cubicBezTo>
                          <a:pt x="201900" y="-37713"/>
                          <a:pt x="351525" y="28891"/>
                          <a:pt x="457603" y="0"/>
                        </a:cubicBezTo>
                        <a:cubicBezTo>
                          <a:pt x="563681" y="-28891"/>
                          <a:pt x="722276" y="45370"/>
                          <a:pt x="880005" y="0"/>
                        </a:cubicBezTo>
                        <a:cubicBezTo>
                          <a:pt x="881535" y="150881"/>
                          <a:pt x="877252" y="222968"/>
                          <a:pt x="880005" y="369332"/>
                        </a:cubicBezTo>
                        <a:cubicBezTo>
                          <a:pt x="708206" y="372227"/>
                          <a:pt x="628419" y="331255"/>
                          <a:pt x="448803" y="369332"/>
                        </a:cubicBezTo>
                        <a:cubicBezTo>
                          <a:pt x="269187" y="407409"/>
                          <a:pt x="91315" y="362225"/>
                          <a:pt x="0" y="369332"/>
                        </a:cubicBezTo>
                        <a:cubicBezTo>
                          <a:pt x="-23840" y="235268"/>
                          <a:pt x="5511" y="129660"/>
                          <a:pt x="0" y="0"/>
                        </a:cubicBezTo>
                        <a:close/>
                      </a:path>
                      <a:path w="880005" h="369332" stroke="0" extrusionOk="0">
                        <a:moveTo>
                          <a:pt x="0" y="0"/>
                        </a:moveTo>
                        <a:cubicBezTo>
                          <a:pt x="142253" y="-32936"/>
                          <a:pt x="247997" y="27122"/>
                          <a:pt x="431202" y="0"/>
                        </a:cubicBezTo>
                        <a:cubicBezTo>
                          <a:pt x="614407" y="-27122"/>
                          <a:pt x="677258" y="29720"/>
                          <a:pt x="880005" y="0"/>
                        </a:cubicBezTo>
                        <a:cubicBezTo>
                          <a:pt x="907968" y="78977"/>
                          <a:pt x="849581" y="271296"/>
                          <a:pt x="880005" y="369332"/>
                        </a:cubicBezTo>
                        <a:cubicBezTo>
                          <a:pt x="724165" y="412455"/>
                          <a:pt x="639134" y="357050"/>
                          <a:pt x="440003" y="369332"/>
                        </a:cubicBezTo>
                        <a:cubicBezTo>
                          <a:pt x="240872" y="381614"/>
                          <a:pt x="202949" y="346116"/>
                          <a:pt x="0" y="369332"/>
                        </a:cubicBezTo>
                        <a:cubicBezTo>
                          <a:pt x="-6017" y="217080"/>
                          <a:pt x="5246" y="88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Binary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4FE1761-8488-11D3-793E-AE7738961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14" y="203916"/>
            <a:ext cx="4089048" cy="11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A49E27C-8815-5B67-7DA9-291C6E82CA2C}"/>
              </a:ext>
            </a:extLst>
          </p:cNvPr>
          <p:cNvSpPr txBox="1"/>
          <p:nvPr/>
        </p:nvSpPr>
        <p:spPr>
          <a:xfrm>
            <a:off x="1676441" y="946230"/>
            <a:ext cx="2305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are files</a:t>
            </a:r>
          </a:p>
        </p:txBody>
      </p:sp>
    </p:spTree>
    <p:extLst>
      <p:ext uri="{BB962C8B-B14F-4D97-AF65-F5344CB8AC3E}">
        <p14:creationId xmlns:p14="http://schemas.microsoft.com/office/powerpoint/2010/main" val="40636130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9DC97-3830-463E-99D5-89FCB08AD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D8578A-B486-FE98-2EBE-0DD7F734B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Organization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9AE8FE-37E3-21A0-E6B4-51AD0F711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7818CD3-8209-2309-738B-7D8605461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35" y="1825625"/>
            <a:ext cx="5952165" cy="4351338"/>
          </a:xfrm>
          <a:prstGeom prst="rect">
            <a:avLst/>
          </a:prstGeom>
        </p:spPr>
      </p:pic>
      <p:pic>
        <p:nvPicPr>
          <p:cNvPr id="7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37C8F2D-01C3-91E2-80BC-94C76ECE3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667" y="517259"/>
            <a:ext cx="4792208" cy="5975616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45D36205-52EA-248A-C0CC-AB2F28FE7F25}"/>
              </a:ext>
            </a:extLst>
          </p:cNvPr>
          <p:cNvSpPr/>
          <p:nvPr/>
        </p:nvSpPr>
        <p:spPr>
          <a:xfrm>
            <a:off x="6196084" y="3429000"/>
            <a:ext cx="941695" cy="5722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398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1D25B-5B15-D283-D30F-A1CD670F5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02399-3D19-8A53-0363-73AD94A05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Useful shell shortcuts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66787B5-4F12-38B7-3116-08792149C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912868"/>
              </p:ext>
            </p:extLst>
          </p:nvPr>
        </p:nvGraphicFramePr>
        <p:xfrm>
          <a:off x="0" y="1106227"/>
          <a:ext cx="12191999" cy="54152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855492">
                  <a:extLst>
                    <a:ext uri="{9D8B030D-6E8A-4147-A177-3AD203B41FA5}">
                      <a16:colId xmlns:a16="http://schemas.microsoft.com/office/drawing/2014/main" val="3298165829"/>
                    </a:ext>
                  </a:extLst>
                </a:gridCol>
                <a:gridCol w="8336507">
                  <a:extLst>
                    <a:ext uri="{9D8B030D-6E8A-4147-A177-3AD203B41FA5}">
                      <a16:colId xmlns:a16="http://schemas.microsoft.com/office/drawing/2014/main" val="6779989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..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Shortcut to use in paths meaning, “one directory above”. </a:t>
                      </a:r>
                    </a:p>
                    <a:p>
                      <a:endParaRPr lang="en-US" sz="1600" b="0" dirty="0">
                        <a:latin typeface="Consolas" panose="020B0609020204030204" pitchFamily="49" charset="0"/>
                      </a:endParaRPr>
                    </a:p>
                    <a:p>
                      <a:r>
                        <a:rPr lang="en-US" sz="1600" b="1" dirty="0">
                          <a:latin typeface="Consolas" panose="020B0609020204030204" pitchFamily="49" charset="0"/>
                        </a:rPr>
                        <a:t>../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means one directory above the current working directory</a:t>
                      </a:r>
                    </a:p>
                    <a:p>
                      <a:r>
                        <a:rPr lang="en-US" sz="1600" b="1" dirty="0">
                          <a:latin typeface="Consolas" panose="020B0609020204030204" pitchFamily="49" charset="0"/>
                        </a:rPr>
                        <a:t>../../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means two directories above the current working directory</a:t>
                      </a: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 </a:t>
                      </a:r>
                      <a:endParaRPr lang="en-US" sz="1600" b="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674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~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Many systems use this to mean, “the path to the current user’s home directory”.</a:t>
                      </a:r>
                    </a:p>
                    <a:p>
                      <a:endParaRPr lang="en-US" sz="1600" b="0" dirty="0"/>
                    </a:p>
                    <a:p>
                      <a:r>
                        <a:rPr lang="en-US" sz="16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cd ~</a:t>
                      </a:r>
                      <a:r>
                        <a:rPr lang="en-US" sz="1600" b="0" dirty="0"/>
                        <a:t> 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will change directory to your home directory no matter where you are in the filesystem.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56704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cd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Change to the previous directory no matter where </a:t>
                      </a:r>
                      <a:r>
                        <a:rPr lang="en-US" sz="1600" b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it is.</a:t>
                      </a:r>
                      <a:endParaRPr lang="en-US" sz="1600" b="1" dirty="0"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12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[tab]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When typing paths for a command, hitting tab will autocomplete file names.</a:t>
                      </a:r>
                    </a:p>
                    <a:p>
                      <a:endParaRPr lang="en-US" sz="1600" b="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r>
                        <a:rPr lang="en-US" sz="1600" b="1" dirty="0">
                          <a:latin typeface="Consolas" panose="020B0609020204030204" pitchFamily="49" charset="0"/>
                          <a:ea typeface="Source Sans Pro" panose="020B0503030403020204" pitchFamily="34" charset="0"/>
                        </a:rPr>
                        <a:t>cd </a:t>
                      </a:r>
                      <a:r>
                        <a:rPr lang="en-US" sz="1600" b="1" dirty="0" err="1">
                          <a:latin typeface="Consolas" panose="020B0609020204030204" pitchFamily="49" charset="0"/>
                          <a:ea typeface="Source Sans Pro" panose="020B0503030403020204" pitchFamily="34" charset="0"/>
                        </a:rPr>
                        <a:t>dir</a:t>
                      </a:r>
                      <a:r>
                        <a:rPr lang="en-US" sz="1600" b="1" dirty="0">
                          <a:latin typeface="Consolas" panose="020B0609020204030204" pitchFamily="49" charset="0"/>
                          <a:ea typeface="Source Sans Pro" panose="020B0503030403020204" pitchFamily="34" charset="0"/>
                        </a:rPr>
                        <a:t>[tab] 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-&gt; </a:t>
                      </a:r>
                      <a:r>
                        <a:rPr lang="en-US" sz="1600" b="1" dirty="0">
                          <a:latin typeface="Consolas" panose="020B0609020204030204" pitchFamily="49" charset="0"/>
                          <a:ea typeface="Source Sans Pro" panose="020B0503030403020204" pitchFamily="34" charset="0"/>
                        </a:rPr>
                        <a:t>cd directory1</a:t>
                      </a:r>
                    </a:p>
                    <a:p>
                      <a:endParaRPr lang="en-US" sz="1600" b="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If more than one file matches the substring typed, they will all be displayed for you to keep typing:</a:t>
                      </a:r>
                    </a:p>
                    <a:p>
                      <a:endParaRPr lang="en-US" sz="1600" b="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Consolas" panose="020B0609020204030204" pitchFamily="49" charset="0"/>
                          <a:ea typeface="Source Sans Pro" panose="020B0503030403020204" pitchFamily="34" charset="0"/>
                        </a:rPr>
                        <a:t>cd </a:t>
                      </a:r>
                      <a:r>
                        <a:rPr lang="en-US" sz="1600" b="1" dirty="0" err="1">
                          <a:latin typeface="Consolas" panose="020B0609020204030204" pitchFamily="49" charset="0"/>
                          <a:ea typeface="Source Sans Pro" panose="020B0503030403020204" pitchFamily="34" charset="0"/>
                        </a:rPr>
                        <a:t>dir</a:t>
                      </a:r>
                      <a:r>
                        <a:rPr lang="en-US" sz="1600" b="1" dirty="0">
                          <a:latin typeface="Consolas" panose="020B0609020204030204" pitchFamily="49" charset="0"/>
                          <a:ea typeface="Source Sans Pro" panose="020B0503030403020204" pitchFamily="34" charset="0"/>
                        </a:rPr>
                        <a:t>[tab] </a:t>
                      </a:r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-&gt; directory1 directory2 directory3 -&gt; </a:t>
                      </a:r>
                      <a:r>
                        <a:rPr lang="en-US" sz="1600" b="1" dirty="0">
                          <a:latin typeface="Consolas" panose="020B0609020204030204" pitchFamily="49" charset="0"/>
                          <a:ea typeface="Source Sans Pro" panose="020B0503030403020204" pitchFamily="34" charset="0"/>
                        </a:rPr>
                        <a:t>cd directory3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715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nsolas" panose="020B0609020204030204" pitchFamily="49" charset="0"/>
                        </a:rPr>
                        <a:t>[up arrow]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Scroll through previous commands.</a:t>
                      </a:r>
                      <a:endParaRPr lang="en-US" sz="1600" b="0" dirty="0">
                        <a:highlight>
                          <a:srgbClr val="FFFF00"/>
                        </a:highlight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302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>
                          <a:latin typeface="Consolas" panose="020B0609020204030204" pitchFamily="49" charset="0"/>
                        </a:rPr>
                        <a:t>Ctrl+C</a:t>
                      </a:r>
                      <a:endParaRPr lang="en-US" sz="1600" b="0" dirty="0"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Cancel currently running process.</a:t>
                      </a:r>
                      <a:r>
                        <a:rPr lang="en-US" sz="1600" b="0" dirty="0"/>
                        <a:t>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54917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Consolas" panose="020B0609020204030204" pitchFamily="49" charset="0"/>
                        </a:rPr>
                        <a:t>Select text to copy, right click to paste.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="0" dirty="0">
                        <a:solidFill>
                          <a:schemeClr val="bg1">
                            <a:lumMod val="95000"/>
                          </a:schemeClr>
                        </a:solidFill>
                        <a:highlight>
                          <a:srgbClr val="FF0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32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124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3486</TotalTime>
  <Words>5674</Words>
  <Application>Microsoft Office PowerPoint</Application>
  <PresentationFormat>Widescreen</PresentationFormat>
  <Paragraphs>1371</Paragraphs>
  <Slides>91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8" baseType="lpstr">
      <vt:lpstr>Aptos</vt:lpstr>
      <vt:lpstr>Aptos Display</vt:lpstr>
      <vt:lpstr>Arial</vt:lpstr>
      <vt:lpstr>Consolas</vt:lpstr>
      <vt:lpstr>Source Sans Pro</vt:lpstr>
      <vt:lpstr>Wingdings</vt:lpstr>
      <vt:lpstr>Office Theme</vt:lpstr>
      <vt:lpstr>$ Command line 101: $ What’s the deal with directories? $ Intro to filesystems</vt:lpstr>
      <vt:lpstr>How is information stored on a computer?</vt:lpstr>
      <vt:lpstr>How is information stored on a computer?</vt:lpstr>
      <vt:lpstr>How is information stored on a computer?</vt:lpstr>
      <vt:lpstr>How is information stored on a computer?</vt:lpstr>
      <vt:lpstr>How is information stored on a computer?</vt:lpstr>
      <vt:lpstr>How is information stored on a computer?</vt:lpstr>
      <vt:lpstr>How is information stored on a computer?</vt:lpstr>
      <vt:lpstr>How is information stored on a computer?</vt:lpstr>
      <vt:lpstr>Filesystems organize files on a computer</vt:lpstr>
      <vt:lpstr>A file’s exact location is determined by its path</vt:lpstr>
      <vt:lpstr>The root directory is where all other directories and sub-directories exist</vt:lpstr>
      <vt:lpstr>The root directory contains other folders with files crucial for the operating system to work</vt:lpstr>
      <vt:lpstr>These sub-folders contain their own sub-folders and files</vt:lpstr>
      <vt:lpstr>These sub-folders contain their own sub-folders and files</vt:lpstr>
      <vt:lpstr>Each operating system has a special folder for user data</vt:lpstr>
      <vt:lpstr>Each person that uses the computer (a user) gets their own folder</vt:lpstr>
      <vt:lpstr>Each person that uses the computer (a user) gets their own folder</vt:lpstr>
      <vt:lpstr>A particular user’s folder is populated with standard sub-folders</vt:lpstr>
      <vt:lpstr>The user is free to create, delete, and modify folders and files in their user directory</vt:lpstr>
      <vt:lpstr>Other users can do the same in their user folder</vt:lpstr>
      <vt:lpstr>What would be the full path from the root to my-doc.pdf?</vt:lpstr>
      <vt:lpstr>What would be the full path from the root to my-doc.pdf?</vt:lpstr>
      <vt:lpstr>What would be the full path from the root to my-doc.pdf on Windows?</vt:lpstr>
      <vt:lpstr>What would be the full path from the root to my-doc.pdf on Windows?</vt:lpstr>
      <vt:lpstr>Modern OS search functions have obviated the need for average users to organize files, and therefore understand filesystems</vt:lpstr>
      <vt:lpstr>Cloud storage makes things even more confusing</vt:lpstr>
      <vt:lpstr>As a data scientist, well organized project files are a necessity for reproducibility and version control</vt:lpstr>
      <vt:lpstr>PowerPoint Presentation</vt:lpstr>
      <vt:lpstr>PowerPoint Presentation</vt:lpstr>
      <vt:lpstr>Each computer will have a program that can be used to interact with it via text</vt:lpstr>
      <vt:lpstr>Vocabulary relating to text interactions</vt:lpstr>
      <vt:lpstr>Vocabulary relating to text interactions</vt:lpstr>
      <vt:lpstr>Vocabulary relating to text interactions</vt:lpstr>
      <vt:lpstr>How does our concept of file systems translate to text-based computing?</vt:lpstr>
      <vt:lpstr>How does our concept of file systems translate to text-based computing?</vt:lpstr>
      <vt:lpstr>How does our concept of file systems translate to text-based computing?</vt:lpstr>
      <vt:lpstr>How does our concept of file systems translate to text-based computing?</vt:lpstr>
      <vt:lpstr>Common commands for interacting with the filesystem</vt:lpstr>
      <vt:lpstr>Common commands for interacting with the filesystem</vt:lpstr>
      <vt:lpstr>The working directory is the directory you are currently in</vt:lpstr>
      <vt:lpstr>Use ls to list the files in a directory</vt:lpstr>
      <vt:lpstr>Use ls to list the files in a directory</vt:lpstr>
      <vt:lpstr>Use ls to list the files in a directory</vt:lpstr>
      <vt:lpstr>Relative vs. absolute (full) paths</vt:lpstr>
      <vt:lpstr>Relative vs. absolute (full) paths</vt:lpstr>
      <vt:lpstr>Relative vs. absolute (full) paths</vt:lpstr>
      <vt:lpstr>Relative vs. absolute (full) paths</vt:lpstr>
      <vt:lpstr>Relative vs. absolute (full) paths</vt:lpstr>
      <vt:lpstr>Relative vs. absolute (full) paths</vt:lpstr>
      <vt:lpstr>Relative vs. absolute (full) paths</vt:lpstr>
      <vt:lpstr>We use the change directory command, cd, to move around the filesystem</vt:lpstr>
      <vt:lpstr>Moving up the tree with the .. shortcut</vt:lpstr>
      <vt:lpstr>Creating directories with mkdir</vt:lpstr>
      <vt:lpstr>Creating directories with mkdir</vt:lpstr>
      <vt:lpstr>Creating directories with mkdir</vt:lpstr>
      <vt:lpstr>Moving files and directories with mv</vt:lpstr>
      <vt:lpstr>Moving files and directories with mv</vt:lpstr>
      <vt:lpstr>Renaming files and directories with mv</vt:lpstr>
      <vt:lpstr>Moving AND renaming files and directories with mv</vt:lpstr>
      <vt:lpstr>Copying files and directories with cp</vt:lpstr>
      <vt:lpstr>PowerPoint Presentation</vt:lpstr>
      <vt:lpstr>Connecting to a remote computer</vt:lpstr>
      <vt:lpstr>Connecting to a remote computer</vt:lpstr>
      <vt:lpstr>Connecting to a remote computer</vt:lpstr>
      <vt:lpstr>Connecting to a remote computer</vt:lpstr>
      <vt:lpstr>Connecting to a remote computer</vt:lpstr>
      <vt:lpstr>Cluster file system*</vt:lpstr>
      <vt:lpstr>Basic Unix commands work the same</vt:lpstr>
      <vt:lpstr>PowerPoint Presentation</vt:lpstr>
      <vt:lpstr>Permissions</vt:lpstr>
      <vt:lpstr>Cluster file system</vt:lpstr>
      <vt:lpstr>Cluster file system</vt:lpstr>
      <vt:lpstr>Cluster file system</vt:lpstr>
      <vt:lpstr>Cluster file system</vt:lpstr>
      <vt:lpstr>Cluster file system</vt:lpstr>
      <vt:lpstr>Cluster file system</vt:lpstr>
      <vt:lpstr>Cluster file system</vt:lpstr>
      <vt:lpstr>Cluster file system: Home directory</vt:lpstr>
      <vt:lpstr>Cluster file system : Home directory</vt:lpstr>
      <vt:lpstr>Cluster file system : Home directory</vt:lpstr>
      <vt:lpstr>Cluster file system: Scratch directory</vt:lpstr>
      <vt:lpstr>Cluster file system: Scratch directory</vt:lpstr>
      <vt:lpstr>Cluster file system: Lab directory</vt:lpstr>
      <vt:lpstr>Cluster file system: Lab directory</vt:lpstr>
      <vt:lpstr>Cluster file system: Lab directory</vt:lpstr>
      <vt:lpstr>Cluster file system: Lab directory</vt:lpstr>
      <vt:lpstr>Project Organization</vt:lpstr>
      <vt:lpstr>Project Organization</vt:lpstr>
      <vt:lpstr>Project Organization</vt:lpstr>
      <vt:lpstr>Useful shell shortcuts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Thomas, Gregg</dc:creator>
  <cp:lastModifiedBy>Thomas, Gregg</cp:lastModifiedBy>
  <cp:revision>64</cp:revision>
  <dcterms:created xsi:type="dcterms:W3CDTF">2026-01-12T15:34:42Z</dcterms:created>
  <dcterms:modified xsi:type="dcterms:W3CDTF">2026-02-02T16:43:46Z</dcterms:modified>
</cp:coreProperties>
</file>