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6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9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0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2"/>
  </p:notesMasterIdLst>
  <p:sldIdLst>
    <p:sldId id="257" r:id="rId2"/>
    <p:sldId id="448" r:id="rId3"/>
    <p:sldId id="458" r:id="rId4"/>
    <p:sldId id="449" r:id="rId5"/>
    <p:sldId id="450" r:id="rId6"/>
    <p:sldId id="451" r:id="rId7"/>
    <p:sldId id="259" r:id="rId8"/>
    <p:sldId id="272" r:id="rId9"/>
    <p:sldId id="258" r:id="rId10"/>
    <p:sldId id="264" r:id="rId11"/>
    <p:sldId id="266" r:id="rId12"/>
    <p:sldId id="265" r:id="rId13"/>
    <p:sldId id="267" r:id="rId14"/>
    <p:sldId id="452" r:id="rId15"/>
    <p:sldId id="454" r:id="rId16"/>
    <p:sldId id="455" r:id="rId17"/>
    <p:sldId id="456" r:id="rId18"/>
    <p:sldId id="457" r:id="rId19"/>
    <p:sldId id="453" r:id="rId20"/>
    <p:sldId id="459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34"/>
    <p:restoredTop sz="94658"/>
  </p:normalViewPr>
  <p:slideViewPr>
    <p:cSldViewPr snapToGrid="0">
      <p:cViewPr varScale="1">
        <p:scale>
          <a:sx n="120" d="100"/>
          <a:sy n="120" d="100"/>
        </p:scale>
        <p:origin x="44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C990F0B-88B7-45AF-BCDE-5DDCEACE9E05}" type="doc">
      <dgm:prSet loTypeId="urn:microsoft.com/office/officeart/2008/layout/LinedLis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10F86FB0-87BA-4845-9F2D-392EAFB981E8}">
      <dgm:prSet/>
      <dgm:spPr/>
      <dgm:t>
        <a:bodyPr/>
        <a:lstStyle/>
        <a:p>
          <a:r>
            <a:rPr lang="en-US"/>
            <a:t>know what resources my program uses most?</a:t>
          </a:r>
        </a:p>
      </dgm:t>
    </dgm:pt>
    <dgm:pt modelId="{FA0D7986-703D-4B2D-9E99-3A8B09DB9580}" type="parTrans" cxnId="{ADBF1A10-77A8-41ED-92E2-64F9CAF477A3}">
      <dgm:prSet/>
      <dgm:spPr/>
      <dgm:t>
        <a:bodyPr/>
        <a:lstStyle/>
        <a:p>
          <a:endParaRPr lang="en-US"/>
        </a:p>
      </dgm:t>
    </dgm:pt>
    <dgm:pt modelId="{EF06C027-8165-4D1C-A7F6-69E16C210A80}" type="sibTrans" cxnId="{ADBF1A10-77A8-41ED-92E2-64F9CAF477A3}">
      <dgm:prSet/>
      <dgm:spPr/>
      <dgm:t>
        <a:bodyPr/>
        <a:lstStyle/>
        <a:p>
          <a:endParaRPr lang="en-US"/>
        </a:p>
      </dgm:t>
    </dgm:pt>
    <dgm:pt modelId="{C89D25B8-4ACB-42B5-8766-82024DD72F60}">
      <dgm:prSet/>
      <dgm:spPr/>
      <dgm:t>
        <a:bodyPr/>
        <a:lstStyle/>
        <a:p>
          <a:r>
            <a:rPr lang="en-US"/>
            <a:t>queue less on the cluster?</a:t>
          </a:r>
        </a:p>
      </dgm:t>
    </dgm:pt>
    <dgm:pt modelId="{CD1B65C2-2647-4066-943F-6EA9EF679B03}" type="parTrans" cxnId="{7F4414F7-6636-4A42-B920-D185C644B7DE}">
      <dgm:prSet/>
      <dgm:spPr/>
      <dgm:t>
        <a:bodyPr/>
        <a:lstStyle/>
        <a:p>
          <a:endParaRPr lang="en-US"/>
        </a:p>
      </dgm:t>
    </dgm:pt>
    <dgm:pt modelId="{39416DAC-9505-4CE2-A49D-A2DC2F4FACB6}" type="sibTrans" cxnId="{7F4414F7-6636-4A42-B920-D185C644B7DE}">
      <dgm:prSet/>
      <dgm:spPr/>
      <dgm:t>
        <a:bodyPr/>
        <a:lstStyle/>
        <a:p>
          <a:endParaRPr lang="en-US"/>
        </a:p>
      </dgm:t>
    </dgm:pt>
    <dgm:pt modelId="{564DC238-7B21-4CE1-8833-E4C463ED4064}">
      <dgm:prSet/>
      <dgm:spPr/>
      <dgm:t>
        <a:bodyPr/>
        <a:lstStyle/>
        <a:p>
          <a:r>
            <a:rPr lang="en-US"/>
            <a:t>diagnose why my job is slow?</a:t>
          </a:r>
        </a:p>
      </dgm:t>
    </dgm:pt>
    <dgm:pt modelId="{448F8AD2-D1DA-447A-A29C-07EA145DE085}" type="parTrans" cxnId="{4F9BAB16-721E-4C42-B12C-0E328919533C}">
      <dgm:prSet/>
      <dgm:spPr/>
      <dgm:t>
        <a:bodyPr/>
        <a:lstStyle/>
        <a:p>
          <a:endParaRPr lang="en-US"/>
        </a:p>
      </dgm:t>
    </dgm:pt>
    <dgm:pt modelId="{368BA5DD-0731-4ABF-899A-69A465FF7409}" type="sibTrans" cxnId="{4F9BAB16-721E-4C42-B12C-0E328919533C}">
      <dgm:prSet/>
      <dgm:spPr/>
      <dgm:t>
        <a:bodyPr/>
        <a:lstStyle/>
        <a:p>
          <a:endParaRPr lang="en-US"/>
        </a:p>
      </dgm:t>
    </dgm:pt>
    <dgm:pt modelId="{BCB8716B-4190-46A6-9E5A-62D13D63F79D}">
      <dgm:prSet/>
      <dgm:spPr/>
      <dgm:t>
        <a:bodyPr/>
        <a:lstStyle/>
        <a:p>
          <a:r>
            <a:rPr lang="en-US"/>
            <a:t>benchmark my programs?</a:t>
          </a:r>
        </a:p>
      </dgm:t>
    </dgm:pt>
    <dgm:pt modelId="{38234D00-D92E-4F62-BB7B-1F66BC66A0E0}" type="parTrans" cxnId="{24941072-5CB8-4DC2-8BCA-DE68A41B5C69}">
      <dgm:prSet/>
      <dgm:spPr/>
      <dgm:t>
        <a:bodyPr/>
        <a:lstStyle/>
        <a:p>
          <a:endParaRPr lang="en-US"/>
        </a:p>
      </dgm:t>
    </dgm:pt>
    <dgm:pt modelId="{15761A95-EB23-433F-A78F-F5443A3D4910}" type="sibTrans" cxnId="{24941072-5CB8-4DC2-8BCA-DE68A41B5C69}">
      <dgm:prSet/>
      <dgm:spPr/>
      <dgm:t>
        <a:bodyPr/>
        <a:lstStyle/>
        <a:p>
          <a:endParaRPr lang="en-US"/>
        </a:p>
      </dgm:t>
    </dgm:pt>
    <dgm:pt modelId="{4CA0FE72-BE13-4B58-BE6E-37405BE02D69}">
      <dgm:prSet/>
      <dgm:spPr/>
      <dgm:t>
        <a:bodyPr/>
        <a:lstStyle/>
        <a:p>
          <a:r>
            <a:rPr lang="en-US"/>
            <a:t>optimize and scale my programs and workflows?</a:t>
          </a:r>
        </a:p>
      </dgm:t>
    </dgm:pt>
    <dgm:pt modelId="{958BA995-5D9F-4575-A8D9-5180EF9EB1C2}" type="parTrans" cxnId="{E9643124-09F4-4582-874B-49630C83B6CC}">
      <dgm:prSet/>
      <dgm:spPr/>
      <dgm:t>
        <a:bodyPr/>
        <a:lstStyle/>
        <a:p>
          <a:endParaRPr lang="en-US"/>
        </a:p>
      </dgm:t>
    </dgm:pt>
    <dgm:pt modelId="{0B2C8B17-179C-4732-B268-2AD44B4B108E}" type="sibTrans" cxnId="{E9643124-09F4-4582-874B-49630C83B6CC}">
      <dgm:prSet/>
      <dgm:spPr/>
      <dgm:t>
        <a:bodyPr/>
        <a:lstStyle/>
        <a:p>
          <a:endParaRPr lang="en-US"/>
        </a:p>
      </dgm:t>
    </dgm:pt>
    <dgm:pt modelId="{0F0DBB38-D1E2-EA4B-93C6-A2DB2A0453CA}" type="pres">
      <dgm:prSet presAssocID="{1C990F0B-88B7-45AF-BCDE-5DDCEACE9E05}" presName="vert0" presStyleCnt="0">
        <dgm:presLayoutVars>
          <dgm:dir/>
          <dgm:animOne val="branch"/>
          <dgm:animLvl val="lvl"/>
        </dgm:presLayoutVars>
      </dgm:prSet>
      <dgm:spPr/>
    </dgm:pt>
    <dgm:pt modelId="{BF62AF73-D4A9-054C-9E61-1BC437436003}" type="pres">
      <dgm:prSet presAssocID="{10F86FB0-87BA-4845-9F2D-392EAFB981E8}" presName="thickLine" presStyleLbl="alignNode1" presStyleIdx="0" presStyleCnt="5"/>
      <dgm:spPr/>
    </dgm:pt>
    <dgm:pt modelId="{3BF00A74-32A1-7841-A09F-86097D55522A}" type="pres">
      <dgm:prSet presAssocID="{10F86FB0-87BA-4845-9F2D-392EAFB981E8}" presName="horz1" presStyleCnt="0"/>
      <dgm:spPr/>
    </dgm:pt>
    <dgm:pt modelId="{575B7A01-AF70-7945-A0B4-103B35F5FCBB}" type="pres">
      <dgm:prSet presAssocID="{10F86FB0-87BA-4845-9F2D-392EAFB981E8}" presName="tx1" presStyleLbl="revTx" presStyleIdx="0" presStyleCnt="5"/>
      <dgm:spPr/>
    </dgm:pt>
    <dgm:pt modelId="{60431F7B-806C-FF48-A644-C266E4D3A636}" type="pres">
      <dgm:prSet presAssocID="{10F86FB0-87BA-4845-9F2D-392EAFB981E8}" presName="vert1" presStyleCnt="0"/>
      <dgm:spPr/>
    </dgm:pt>
    <dgm:pt modelId="{B1CF7044-5C48-1D4D-A451-3F2FB77D552F}" type="pres">
      <dgm:prSet presAssocID="{C89D25B8-4ACB-42B5-8766-82024DD72F60}" presName="thickLine" presStyleLbl="alignNode1" presStyleIdx="1" presStyleCnt="5"/>
      <dgm:spPr/>
    </dgm:pt>
    <dgm:pt modelId="{5298B6E6-D6BD-EF4E-A377-03576E939262}" type="pres">
      <dgm:prSet presAssocID="{C89D25B8-4ACB-42B5-8766-82024DD72F60}" presName="horz1" presStyleCnt="0"/>
      <dgm:spPr/>
    </dgm:pt>
    <dgm:pt modelId="{30569750-1907-294E-942D-D045BC6B222F}" type="pres">
      <dgm:prSet presAssocID="{C89D25B8-4ACB-42B5-8766-82024DD72F60}" presName="tx1" presStyleLbl="revTx" presStyleIdx="1" presStyleCnt="5"/>
      <dgm:spPr/>
    </dgm:pt>
    <dgm:pt modelId="{4FEE1337-DDE5-734D-9668-7D23882F873C}" type="pres">
      <dgm:prSet presAssocID="{C89D25B8-4ACB-42B5-8766-82024DD72F60}" presName="vert1" presStyleCnt="0"/>
      <dgm:spPr/>
    </dgm:pt>
    <dgm:pt modelId="{74E8EAE4-19BB-7F49-8A35-F57B76F0B50D}" type="pres">
      <dgm:prSet presAssocID="{564DC238-7B21-4CE1-8833-E4C463ED4064}" presName="thickLine" presStyleLbl="alignNode1" presStyleIdx="2" presStyleCnt="5"/>
      <dgm:spPr/>
    </dgm:pt>
    <dgm:pt modelId="{25F9D474-DA5F-1D4F-8915-E0042AF4638C}" type="pres">
      <dgm:prSet presAssocID="{564DC238-7B21-4CE1-8833-E4C463ED4064}" presName="horz1" presStyleCnt="0"/>
      <dgm:spPr/>
    </dgm:pt>
    <dgm:pt modelId="{C4E2894F-9060-8C4F-A682-130C895CC2F2}" type="pres">
      <dgm:prSet presAssocID="{564DC238-7B21-4CE1-8833-E4C463ED4064}" presName="tx1" presStyleLbl="revTx" presStyleIdx="2" presStyleCnt="5"/>
      <dgm:spPr/>
    </dgm:pt>
    <dgm:pt modelId="{63BA412B-DF7F-114D-BCDE-C659EE618B0A}" type="pres">
      <dgm:prSet presAssocID="{564DC238-7B21-4CE1-8833-E4C463ED4064}" presName="vert1" presStyleCnt="0"/>
      <dgm:spPr/>
    </dgm:pt>
    <dgm:pt modelId="{F4D42618-EC45-4E42-94D1-EE5B8C7EFA7B}" type="pres">
      <dgm:prSet presAssocID="{BCB8716B-4190-46A6-9E5A-62D13D63F79D}" presName="thickLine" presStyleLbl="alignNode1" presStyleIdx="3" presStyleCnt="5"/>
      <dgm:spPr/>
    </dgm:pt>
    <dgm:pt modelId="{95F91518-C158-B741-AA28-522A769665B8}" type="pres">
      <dgm:prSet presAssocID="{BCB8716B-4190-46A6-9E5A-62D13D63F79D}" presName="horz1" presStyleCnt="0"/>
      <dgm:spPr/>
    </dgm:pt>
    <dgm:pt modelId="{ED87D945-26BC-F74E-BB94-F9F4E8765084}" type="pres">
      <dgm:prSet presAssocID="{BCB8716B-4190-46A6-9E5A-62D13D63F79D}" presName="tx1" presStyleLbl="revTx" presStyleIdx="3" presStyleCnt="5"/>
      <dgm:spPr/>
    </dgm:pt>
    <dgm:pt modelId="{AC26ADFB-398C-6543-BE74-64C2D05DF9F8}" type="pres">
      <dgm:prSet presAssocID="{BCB8716B-4190-46A6-9E5A-62D13D63F79D}" presName="vert1" presStyleCnt="0"/>
      <dgm:spPr/>
    </dgm:pt>
    <dgm:pt modelId="{147D8D9A-86E4-8D47-A40A-FE2B356DE24A}" type="pres">
      <dgm:prSet presAssocID="{4CA0FE72-BE13-4B58-BE6E-37405BE02D69}" presName="thickLine" presStyleLbl="alignNode1" presStyleIdx="4" presStyleCnt="5"/>
      <dgm:spPr/>
    </dgm:pt>
    <dgm:pt modelId="{5426D4D8-2AF0-1E48-9983-CADDAF3FD031}" type="pres">
      <dgm:prSet presAssocID="{4CA0FE72-BE13-4B58-BE6E-37405BE02D69}" presName="horz1" presStyleCnt="0"/>
      <dgm:spPr/>
    </dgm:pt>
    <dgm:pt modelId="{013A84F2-1D1F-5B40-B291-6C79C7D5D868}" type="pres">
      <dgm:prSet presAssocID="{4CA0FE72-BE13-4B58-BE6E-37405BE02D69}" presName="tx1" presStyleLbl="revTx" presStyleIdx="4" presStyleCnt="5"/>
      <dgm:spPr/>
    </dgm:pt>
    <dgm:pt modelId="{6F13ADB2-EC5E-F44C-AC65-4E7D17DBBF95}" type="pres">
      <dgm:prSet presAssocID="{4CA0FE72-BE13-4B58-BE6E-37405BE02D69}" presName="vert1" presStyleCnt="0"/>
      <dgm:spPr/>
    </dgm:pt>
  </dgm:ptLst>
  <dgm:cxnLst>
    <dgm:cxn modelId="{ADBF1A10-77A8-41ED-92E2-64F9CAF477A3}" srcId="{1C990F0B-88B7-45AF-BCDE-5DDCEACE9E05}" destId="{10F86FB0-87BA-4845-9F2D-392EAFB981E8}" srcOrd="0" destOrd="0" parTransId="{FA0D7986-703D-4B2D-9E99-3A8B09DB9580}" sibTransId="{EF06C027-8165-4D1C-A7F6-69E16C210A80}"/>
    <dgm:cxn modelId="{4F9BAB16-721E-4C42-B12C-0E328919533C}" srcId="{1C990F0B-88B7-45AF-BCDE-5DDCEACE9E05}" destId="{564DC238-7B21-4CE1-8833-E4C463ED4064}" srcOrd="2" destOrd="0" parTransId="{448F8AD2-D1DA-447A-A29C-07EA145DE085}" sibTransId="{368BA5DD-0731-4ABF-899A-69A465FF7409}"/>
    <dgm:cxn modelId="{E9643124-09F4-4582-874B-49630C83B6CC}" srcId="{1C990F0B-88B7-45AF-BCDE-5DDCEACE9E05}" destId="{4CA0FE72-BE13-4B58-BE6E-37405BE02D69}" srcOrd="4" destOrd="0" parTransId="{958BA995-5D9F-4575-A8D9-5180EF9EB1C2}" sibTransId="{0B2C8B17-179C-4732-B268-2AD44B4B108E}"/>
    <dgm:cxn modelId="{681FFB27-3AE8-F74A-8618-67C050FD5063}" type="presOf" srcId="{C89D25B8-4ACB-42B5-8766-82024DD72F60}" destId="{30569750-1907-294E-942D-D045BC6B222F}" srcOrd="0" destOrd="0" presId="urn:microsoft.com/office/officeart/2008/layout/LinedList"/>
    <dgm:cxn modelId="{347EC467-C654-704F-BF18-8A002A54DCAA}" type="presOf" srcId="{1C990F0B-88B7-45AF-BCDE-5DDCEACE9E05}" destId="{0F0DBB38-D1E2-EA4B-93C6-A2DB2A0453CA}" srcOrd="0" destOrd="0" presId="urn:microsoft.com/office/officeart/2008/layout/LinedList"/>
    <dgm:cxn modelId="{24941072-5CB8-4DC2-8BCA-DE68A41B5C69}" srcId="{1C990F0B-88B7-45AF-BCDE-5DDCEACE9E05}" destId="{BCB8716B-4190-46A6-9E5A-62D13D63F79D}" srcOrd="3" destOrd="0" parTransId="{38234D00-D92E-4F62-BB7B-1F66BC66A0E0}" sibTransId="{15761A95-EB23-433F-A78F-F5443A3D4910}"/>
    <dgm:cxn modelId="{19FDF979-4F91-0244-BD73-3F3644B5B00B}" type="presOf" srcId="{10F86FB0-87BA-4845-9F2D-392EAFB981E8}" destId="{575B7A01-AF70-7945-A0B4-103B35F5FCBB}" srcOrd="0" destOrd="0" presId="urn:microsoft.com/office/officeart/2008/layout/LinedList"/>
    <dgm:cxn modelId="{A333F2A9-D1D2-D340-AAE0-10C3F110E16A}" type="presOf" srcId="{4CA0FE72-BE13-4B58-BE6E-37405BE02D69}" destId="{013A84F2-1D1F-5B40-B291-6C79C7D5D868}" srcOrd="0" destOrd="0" presId="urn:microsoft.com/office/officeart/2008/layout/LinedList"/>
    <dgm:cxn modelId="{6AFCEDB6-86C2-EB4B-B35A-FD5DF400A982}" type="presOf" srcId="{BCB8716B-4190-46A6-9E5A-62D13D63F79D}" destId="{ED87D945-26BC-F74E-BB94-F9F4E8765084}" srcOrd="0" destOrd="0" presId="urn:microsoft.com/office/officeart/2008/layout/LinedList"/>
    <dgm:cxn modelId="{DC74D6EA-5444-8442-B1B0-816A5D914ED1}" type="presOf" srcId="{564DC238-7B21-4CE1-8833-E4C463ED4064}" destId="{C4E2894F-9060-8C4F-A682-130C895CC2F2}" srcOrd="0" destOrd="0" presId="urn:microsoft.com/office/officeart/2008/layout/LinedList"/>
    <dgm:cxn modelId="{7F4414F7-6636-4A42-B920-D185C644B7DE}" srcId="{1C990F0B-88B7-45AF-BCDE-5DDCEACE9E05}" destId="{C89D25B8-4ACB-42B5-8766-82024DD72F60}" srcOrd="1" destOrd="0" parTransId="{CD1B65C2-2647-4066-943F-6EA9EF679B03}" sibTransId="{39416DAC-9505-4CE2-A49D-A2DC2F4FACB6}"/>
    <dgm:cxn modelId="{F81E91E5-B08C-8C4F-A7C3-665707BBF72F}" type="presParOf" srcId="{0F0DBB38-D1E2-EA4B-93C6-A2DB2A0453CA}" destId="{BF62AF73-D4A9-054C-9E61-1BC437436003}" srcOrd="0" destOrd="0" presId="urn:microsoft.com/office/officeart/2008/layout/LinedList"/>
    <dgm:cxn modelId="{1C126A39-F5AD-B94C-AE0A-73591002A616}" type="presParOf" srcId="{0F0DBB38-D1E2-EA4B-93C6-A2DB2A0453CA}" destId="{3BF00A74-32A1-7841-A09F-86097D55522A}" srcOrd="1" destOrd="0" presId="urn:microsoft.com/office/officeart/2008/layout/LinedList"/>
    <dgm:cxn modelId="{BF253561-25DB-634A-A089-71BAD34AFBB5}" type="presParOf" srcId="{3BF00A74-32A1-7841-A09F-86097D55522A}" destId="{575B7A01-AF70-7945-A0B4-103B35F5FCBB}" srcOrd="0" destOrd="0" presId="urn:microsoft.com/office/officeart/2008/layout/LinedList"/>
    <dgm:cxn modelId="{0A6EC015-AC53-9246-9AA7-D860EA7FC487}" type="presParOf" srcId="{3BF00A74-32A1-7841-A09F-86097D55522A}" destId="{60431F7B-806C-FF48-A644-C266E4D3A636}" srcOrd="1" destOrd="0" presId="urn:microsoft.com/office/officeart/2008/layout/LinedList"/>
    <dgm:cxn modelId="{3FAE32B3-1A4A-F34F-B043-0187F880ECE9}" type="presParOf" srcId="{0F0DBB38-D1E2-EA4B-93C6-A2DB2A0453CA}" destId="{B1CF7044-5C48-1D4D-A451-3F2FB77D552F}" srcOrd="2" destOrd="0" presId="urn:microsoft.com/office/officeart/2008/layout/LinedList"/>
    <dgm:cxn modelId="{3752C6B5-45A3-AF4C-B6B1-EC73768B1430}" type="presParOf" srcId="{0F0DBB38-D1E2-EA4B-93C6-A2DB2A0453CA}" destId="{5298B6E6-D6BD-EF4E-A377-03576E939262}" srcOrd="3" destOrd="0" presId="urn:microsoft.com/office/officeart/2008/layout/LinedList"/>
    <dgm:cxn modelId="{119999FE-B8FF-444F-84A6-90578995CBCB}" type="presParOf" srcId="{5298B6E6-D6BD-EF4E-A377-03576E939262}" destId="{30569750-1907-294E-942D-D045BC6B222F}" srcOrd="0" destOrd="0" presId="urn:microsoft.com/office/officeart/2008/layout/LinedList"/>
    <dgm:cxn modelId="{7DCE570C-684B-5B49-B995-2713FEC5F069}" type="presParOf" srcId="{5298B6E6-D6BD-EF4E-A377-03576E939262}" destId="{4FEE1337-DDE5-734D-9668-7D23882F873C}" srcOrd="1" destOrd="0" presId="urn:microsoft.com/office/officeart/2008/layout/LinedList"/>
    <dgm:cxn modelId="{0EAE11BD-3529-1940-AB42-88472E4D1A7C}" type="presParOf" srcId="{0F0DBB38-D1E2-EA4B-93C6-A2DB2A0453CA}" destId="{74E8EAE4-19BB-7F49-8A35-F57B76F0B50D}" srcOrd="4" destOrd="0" presId="urn:microsoft.com/office/officeart/2008/layout/LinedList"/>
    <dgm:cxn modelId="{32DCF3AB-B263-8046-AD59-26C1DA68CF40}" type="presParOf" srcId="{0F0DBB38-D1E2-EA4B-93C6-A2DB2A0453CA}" destId="{25F9D474-DA5F-1D4F-8915-E0042AF4638C}" srcOrd="5" destOrd="0" presId="urn:microsoft.com/office/officeart/2008/layout/LinedList"/>
    <dgm:cxn modelId="{0992AF50-8CC4-8142-9BE3-23CD264C3E54}" type="presParOf" srcId="{25F9D474-DA5F-1D4F-8915-E0042AF4638C}" destId="{C4E2894F-9060-8C4F-A682-130C895CC2F2}" srcOrd="0" destOrd="0" presId="urn:microsoft.com/office/officeart/2008/layout/LinedList"/>
    <dgm:cxn modelId="{AD191056-20CE-3845-B2BF-C6AFD41BF87A}" type="presParOf" srcId="{25F9D474-DA5F-1D4F-8915-E0042AF4638C}" destId="{63BA412B-DF7F-114D-BCDE-C659EE618B0A}" srcOrd="1" destOrd="0" presId="urn:microsoft.com/office/officeart/2008/layout/LinedList"/>
    <dgm:cxn modelId="{E01B49B6-C9E2-594D-A6CF-0CE91CAC9619}" type="presParOf" srcId="{0F0DBB38-D1E2-EA4B-93C6-A2DB2A0453CA}" destId="{F4D42618-EC45-4E42-94D1-EE5B8C7EFA7B}" srcOrd="6" destOrd="0" presId="urn:microsoft.com/office/officeart/2008/layout/LinedList"/>
    <dgm:cxn modelId="{31372550-1870-7A40-BD44-1183F3B289EE}" type="presParOf" srcId="{0F0DBB38-D1E2-EA4B-93C6-A2DB2A0453CA}" destId="{95F91518-C158-B741-AA28-522A769665B8}" srcOrd="7" destOrd="0" presId="urn:microsoft.com/office/officeart/2008/layout/LinedList"/>
    <dgm:cxn modelId="{06312112-33EA-8B4C-86B5-4D0E0BA35009}" type="presParOf" srcId="{95F91518-C158-B741-AA28-522A769665B8}" destId="{ED87D945-26BC-F74E-BB94-F9F4E8765084}" srcOrd="0" destOrd="0" presId="urn:microsoft.com/office/officeart/2008/layout/LinedList"/>
    <dgm:cxn modelId="{9E7D2222-B500-044D-A0D7-8474F7AF2963}" type="presParOf" srcId="{95F91518-C158-B741-AA28-522A769665B8}" destId="{AC26ADFB-398C-6543-BE74-64C2D05DF9F8}" srcOrd="1" destOrd="0" presId="urn:microsoft.com/office/officeart/2008/layout/LinedList"/>
    <dgm:cxn modelId="{D10190D7-D191-3B4B-A26B-47335334716B}" type="presParOf" srcId="{0F0DBB38-D1E2-EA4B-93C6-A2DB2A0453CA}" destId="{147D8D9A-86E4-8D47-A40A-FE2B356DE24A}" srcOrd="8" destOrd="0" presId="urn:microsoft.com/office/officeart/2008/layout/LinedList"/>
    <dgm:cxn modelId="{1F89FF67-7B3B-CC4E-8ADA-E06736440D47}" type="presParOf" srcId="{0F0DBB38-D1E2-EA4B-93C6-A2DB2A0453CA}" destId="{5426D4D8-2AF0-1E48-9983-CADDAF3FD031}" srcOrd="9" destOrd="0" presId="urn:microsoft.com/office/officeart/2008/layout/LinedList"/>
    <dgm:cxn modelId="{6D042E90-3E2C-8541-8DCC-B58C216C733F}" type="presParOf" srcId="{5426D4D8-2AF0-1E48-9983-CADDAF3FD031}" destId="{013A84F2-1D1F-5B40-B291-6C79C7D5D868}" srcOrd="0" destOrd="0" presId="urn:microsoft.com/office/officeart/2008/layout/LinedList"/>
    <dgm:cxn modelId="{4C3821BB-80FA-404E-87D7-7C8FD7DAFFAE}" type="presParOf" srcId="{5426D4D8-2AF0-1E48-9983-CADDAF3FD031}" destId="{6F13ADB2-EC5E-F44C-AC65-4E7D17DBBF95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8206F18-089F-4ECA-820C-8DCDF70C5E95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E023CD4E-123E-4EA6-B8E7-66430DE89001}">
      <dgm:prSet/>
      <dgm:spPr/>
      <dgm:t>
        <a:bodyPr/>
        <a:lstStyle/>
        <a:p>
          <a:r>
            <a:rPr lang="en-US"/>
            <a:t>Disk (I/O)</a:t>
          </a:r>
        </a:p>
      </dgm:t>
    </dgm:pt>
    <dgm:pt modelId="{ABA99B6D-47E8-46A4-8D25-EE0E7310D041}" type="parTrans" cxnId="{3B6F1A57-C21C-4B0C-B03F-3F6D5E4BB2AE}">
      <dgm:prSet/>
      <dgm:spPr/>
      <dgm:t>
        <a:bodyPr/>
        <a:lstStyle/>
        <a:p>
          <a:endParaRPr lang="en-US"/>
        </a:p>
      </dgm:t>
    </dgm:pt>
    <dgm:pt modelId="{591B6B94-863E-48DF-9E83-A3AD0740E15F}" type="sibTrans" cxnId="{3B6F1A57-C21C-4B0C-B03F-3F6D5E4BB2AE}">
      <dgm:prSet/>
      <dgm:spPr/>
      <dgm:t>
        <a:bodyPr/>
        <a:lstStyle/>
        <a:p>
          <a:endParaRPr lang="en-US"/>
        </a:p>
      </dgm:t>
    </dgm:pt>
    <dgm:pt modelId="{53D2D3BF-AD01-45D3-9394-D350065ABFF8}">
      <dgm:prSet/>
      <dgm:spPr/>
      <dgm:t>
        <a:bodyPr/>
        <a:lstStyle/>
        <a:p>
          <a:r>
            <a:rPr lang="en-US"/>
            <a:t>This is the rate at which data can be read from or written to the disk.</a:t>
          </a:r>
        </a:p>
      </dgm:t>
    </dgm:pt>
    <dgm:pt modelId="{8F3AEDF2-DB93-4BB7-B255-324580FA1B70}" type="parTrans" cxnId="{21807C7D-9E3D-493F-90CA-94C9985D7CBA}">
      <dgm:prSet/>
      <dgm:spPr/>
      <dgm:t>
        <a:bodyPr/>
        <a:lstStyle/>
        <a:p>
          <a:endParaRPr lang="en-US"/>
        </a:p>
      </dgm:t>
    </dgm:pt>
    <dgm:pt modelId="{5CD882DC-FD87-43BE-B57D-C038C0FFF676}" type="sibTrans" cxnId="{21807C7D-9E3D-493F-90CA-94C9985D7CBA}">
      <dgm:prSet/>
      <dgm:spPr/>
      <dgm:t>
        <a:bodyPr/>
        <a:lstStyle/>
        <a:p>
          <a:endParaRPr lang="en-US"/>
        </a:p>
      </dgm:t>
    </dgm:pt>
    <dgm:pt modelId="{9E0E4EAC-A3C4-4CF9-A5ED-CD7CB3DC05F0}">
      <dgm:prSet/>
      <dgm:spPr/>
      <dgm:t>
        <a:bodyPr/>
        <a:lstStyle/>
        <a:p>
          <a:r>
            <a:rPr lang="en-US"/>
            <a:t>Ways you may be limited: </a:t>
          </a:r>
        </a:p>
      </dgm:t>
    </dgm:pt>
    <dgm:pt modelId="{CF529F92-12DC-48ED-86A8-F1A79EC111E8}" type="parTrans" cxnId="{C6A0C044-55F1-4411-82C7-CF4C5DCE4225}">
      <dgm:prSet/>
      <dgm:spPr/>
      <dgm:t>
        <a:bodyPr/>
        <a:lstStyle/>
        <a:p>
          <a:endParaRPr lang="en-US"/>
        </a:p>
      </dgm:t>
    </dgm:pt>
    <dgm:pt modelId="{A3025DF2-5836-438F-835F-7C51245AC29F}" type="sibTrans" cxnId="{C6A0C044-55F1-4411-82C7-CF4C5DCE4225}">
      <dgm:prSet/>
      <dgm:spPr/>
      <dgm:t>
        <a:bodyPr/>
        <a:lstStyle/>
        <a:p>
          <a:endParaRPr lang="en-US"/>
        </a:p>
      </dgm:t>
    </dgm:pt>
    <dgm:pt modelId="{CE824C19-933D-4C25-B143-B8994856F6A6}">
      <dgm:prSet/>
      <dgm:spPr/>
      <dgm:t>
        <a:bodyPr/>
        <a:lstStyle/>
        <a:p>
          <a:r>
            <a:rPr lang="en-US"/>
            <a:t>Running blast on a large database across many files</a:t>
          </a:r>
        </a:p>
      </dgm:t>
    </dgm:pt>
    <dgm:pt modelId="{C6B5771C-E911-48A8-9C26-AD105E040D4D}" type="parTrans" cxnId="{DD728F5B-0608-45E6-BAA9-9FEA0D3CD74A}">
      <dgm:prSet/>
      <dgm:spPr/>
      <dgm:t>
        <a:bodyPr/>
        <a:lstStyle/>
        <a:p>
          <a:endParaRPr lang="en-US"/>
        </a:p>
      </dgm:t>
    </dgm:pt>
    <dgm:pt modelId="{15276CE7-18B4-4488-B86A-B797543EA6F4}" type="sibTrans" cxnId="{DD728F5B-0608-45E6-BAA9-9FEA0D3CD74A}">
      <dgm:prSet/>
      <dgm:spPr/>
      <dgm:t>
        <a:bodyPr/>
        <a:lstStyle/>
        <a:p>
          <a:endParaRPr lang="en-US"/>
        </a:p>
      </dgm:t>
    </dgm:pt>
    <dgm:pt modelId="{A04590E4-60A4-4F1C-BA7A-46C17480E641}">
      <dgm:prSet/>
      <dgm:spPr/>
      <dgm:t>
        <a:bodyPr/>
        <a:lstStyle/>
        <a:p>
          <a:r>
            <a:rPr lang="en-US"/>
            <a:t>Having a lot of files (1000+) in a directory</a:t>
          </a:r>
        </a:p>
      </dgm:t>
    </dgm:pt>
    <dgm:pt modelId="{DD7035AB-477E-4EA9-A1A9-627264EA5C8A}" type="parTrans" cxnId="{CD8A1528-A942-4F05-8827-F78A7657CAF4}">
      <dgm:prSet/>
      <dgm:spPr/>
      <dgm:t>
        <a:bodyPr/>
        <a:lstStyle/>
        <a:p>
          <a:endParaRPr lang="en-US"/>
        </a:p>
      </dgm:t>
    </dgm:pt>
    <dgm:pt modelId="{B43FC80A-D48A-4975-8CDA-3E8B3550D59B}" type="sibTrans" cxnId="{CD8A1528-A942-4F05-8827-F78A7657CAF4}">
      <dgm:prSet/>
      <dgm:spPr/>
      <dgm:t>
        <a:bodyPr/>
        <a:lstStyle/>
        <a:p>
          <a:endParaRPr lang="en-US"/>
        </a:p>
      </dgm:t>
    </dgm:pt>
    <dgm:pt modelId="{83420A47-E6F4-4E63-816F-C0595981E498}">
      <dgm:prSet/>
      <dgm:spPr/>
      <dgm:t>
        <a:bodyPr/>
        <a:lstStyle/>
        <a:p>
          <a:r>
            <a:rPr lang="en-US"/>
            <a:t>Copying/moving large files between storage locations</a:t>
          </a:r>
        </a:p>
      </dgm:t>
    </dgm:pt>
    <dgm:pt modelId="{E313C1ED-5CC1-4CA1-9CB7-48558E0B4CDF}" type="parTrans" cxnId="{A28B51DB-347C-4132-AA0F-1C006B8709B5}">
      <dgm:prSet/>
      <dgm:spPr/>
      <dgm:t>
        <a:bodyPr/>
        <a:lstStyle/>
        <a:p>
          <a:endParaRPr lang="en-US"/>
        </a:p>
      </dgm:t>
    </dgm:pt>
    <dgm:pt modelId="{9E3C2134-D28C-4774-9574-A313443605C4}" type="sibTrans" cxnId="{A28B51DB-347C-4132-AA0F-1C006B8709B5}">
      <dgm:prSet/>
      <dgm:spPr/>
      <dgm:t>
        <a:bodyPr/>
        <a:lstStyle/>
        <a:p>
          <a:endParaRPr lang="en-US"/>
        </a:p>
      </dgm:t>
    </dgm:pt>
    <dgm:pt modelId="{CC6F0C18-2FAF-4970-B89B-13CCA817365A}">
      <dgm:prSet/>
      <dgm:spPr/>
      <dgm:t>
        <a:bodyPr/>
        <a:lstStyle/>
        <a:p>
          <a:r>
            <a:rPr lang="en-US"/>
            <a:t>Memory (RAM) </a:t>
          </a:r>
        </a:p>
      </dgm:t>
    </dgm:pt>
    <dgm:pt modelId="{1A690EAF-67DA-4949-A00A-6DB1994E6D2D}" type="parTrans" cxnId="{0FB09531-4349-4EF7-927E-C8AEABD96BBD}">
      <dgm:prSet/>
      <dgm:spPr/>
      <dgm:t>
        <a:bodyPr/>
        <a:lstStyle/>
        <a:p>
          <a:endParaRPr lang="en-US"/>
        </a:p>
      </dgm:t>
    </dgm:pt>
    <dgm:pt modelId="{731D2247-93DC-4B96-B791-1407F3F1A434}" type="sibTrans" cxnId="{0FB09531-4349-4EF7-927E-C8AEABD96BBD}">
      <dgm:prSet/>
      <dgm:spPr/>
      <dgm:t>
        <a:bodyPr/>
        <a:lstStyle/>
        <a:p>
          <a:endParaRPr lang="en-US"/>
        </a:p>
      </dgm:t>
    </dgm:pt>
    <dgm:pt modelId="{1BF2F672-B615-4E87-9DCF-3216C4BE8433}">
      <dgm:prSet/>
      <dgm:spPr/>
      <dgm:t>
        <a:bodyPr/>
        <a:lstStyle/>
        <a:p>
          <a:r>
            <a:rPr lang="en-US"/>
            <a:t>CPUs (Cores)</a:t>
          </a:r>
        </a:p>
      </dgm:t>
    </dgm:pt>
    <dgm:pt modelId="{0337EDBD-A62E-4AAC-B2C9-54A341AA94D8}" type="parTrans" cxnId="{F138B380-6BEF-41F6-A4CF-78993E9D6F85}">
      <dgm:prSet/>
      <dgm:spPr/>
      <dgm:t>
        <a:bodyPr/>
        <a:lstStyle/>
        <a:p>
          <a:endParaRPr lang="en-US"/>
        </a:p>
      </dgm:t>
    </dgm:pt>
    <dgm:pt modelId="{347EE843-200F-449E-A1CA-21711137E4AF}" type="sibTrans" cxnId="{F138B380-6BEF-41F6-A4CF-78993E9D6F85}">
      <dgm:prSet/>
      <dgm:spPr/>
      <dgm:t>
        <a:bodyPr/>
        <a:lstStyle/>
        <a:p>
          <a:endParaRPr lang="en-US"/>
        </a:p>
      </dgm:t>
    </dgm:pt>
    <dgm:pt modelId="{E658B1BD-B989-4944-878E-F1892C6B5B13}">
      <dgm:prSet/>
      <dgm:spPr/>
      <dgm:t>
        <a:bodyPr/>
        <a:lstStyle/>
        <a:p>
          <a:r>
            <a:rPr lang="en-US"/>
            <a:t>Time</a:t>
          </a:r>
        </a:p>
      </dgm:t>
    </dgm:pt>
    <dgm:pt modelId="{AE850AFA-3A15-4689-8688-15B872F87E7E}" type="parTrans" cxnId="{9744D2E5-9FE8-46B6-A7E2-8C09EFB44E20}">
      <dgm:prSet/>
      <dgm:spPr/>
      <dgm:t>
        <a:bodyPr/>
        <a:lstStyle/>
        <a:p>
          <a:endParaRPr lang="en-US"/>
        </a:p>
      </dgm:t>
    </dgm:pt>
    <dgm:pt modelId="{CF70B1F8-563B-4975-B806-35D2887194D1}" type="sibTrans" cxnId="{9744D2E5-9FE8-46B6-A7E2-8C09EFB44E20}">
      <dgm:prSet/>
      <dgm:spPr/>
      <dgm:t>
        <a:bodyPr/>
        <a:lstStyle/>
        <a:p>
          <a:endParaRPr lang="en-US"/>
        </a:p>
      </dgm:t>
    </dgm:pt>
    <dgm:pt modelId="{7782B611-6E6B-9B49-8DCF-BBC22BB68FDF}" type="pres">
      <dgm:prSet presAssocID="{B8206F18-089F-4ECA-820C-8DCDF70C5E95}" presName="linear" presStyleCnt="0">
        <dgm:presLayoutVars>
          <dgm:animLvl val="lvl"/>
          <dgm:resizeHandles val="exact"/>
        </dgm:presLayoutVars>
      </dgm:prSet>
      <dgm:spPr/>
    </dgm:pt>
    <dgm:pt modelId="{41D49E64-B28B-7D4C-ACEC-AD3B0FCC3C1A}" type="pres">
      <dgm:prSet presAssocID="{E023CD4E-123E-4EA6-B8E7-66430DE89001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1202DFD7-246D-F443-BD42-6C97BCE852F8}" type="pres">
      <dgm:prSet presAssocID="{E023CD4E-123E-4EA6-B8E7-66430DE89001}" presName="childText" presStyleLbl="revTx" presStyleIdx="0" presStyleCnt="1">
        <dgm:presLayoutVars>
          <dgm:bulletEnabled val="1"/>
        </dgm:presLayoutVars>
      </dgm:prSet>
      <dgm:spPr/>
    </dgm:pt>
    <dgm:pt modelId="{C0FDF10F-0047-7B4C-8D27-15CF02631321}" type="pres">
      <dgm:prSet presAssocID="{CC6F0C18-2FAF-4970-B89B-13CCA817365A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E439ACA7-4506-0C4B-8A05-1FB12AF4B32C}" type="pres">
      <dgm:prSet presAssocID="{731D2247-93DC-4B96-B791-1407F3F1A434}" presName="spacer" presStyleCnt="0"/>
      <dgm:spPr/>
    </dgm:pt>
    <dgm:pt modelId="{64F45FCA-75E1-9045-BFB4-DA02952C200F}" type="pres">
      <dgm:prSet presAssocID="{1BF2F672-B615-4E87-9DCF-3216C4BE8433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685CC08B-BDAC-F14A-B2FE-F1DDB250B50B}" type="pres">
      <dgm:prSet presAssocID="{347EE843-200F-449E-A1CA-21711137E4AF}" presName="spacer" presStyleCnt="0"/>
      <dgm:spPr/>
    </dgm:pt>
    <dgm:pt modelId="{D07C079C-9DA6-E54A-803D-29590D7CF160}" type="pres">
      <dgm:prSet presAssocID="{E658B1BD-B989-4944-878E-F1892C6B5B13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B4C68518-D52D-0841-B96D-98EC5EB5CB5A}" type="presOf" srcId="{E658B1BD-B989-4944-878E-F1892C6B5B13}" destId="{D07C079C-9DA6-E54A-803D-29590D7CF160}" srcOrd="0" destOrd="0" presId="urn:microsoft.com/office/officeart/2005/8/layout/vList2"/>
    <dgm:cxn modelId="{3B9C4F1C-651D-B943-B879-F55B623E9365}" type="presOf" srcId="{CC6F0C18-2FAF-4970-B89B-13CCA817365A}" destId="{C0FDF10F-0047-7B4C-8D27-15CF02631321}" srcOrd="0" destOrd="0" presId="urn:microsoft.com/office/officeart/2005/8/layout/vList2"/>
    <dgm:cxn modelId="{CD8A1528-A942-4F05-8827-F78A7657CAF4}" srcId="{9E0E4EAC-A3C4-4CF9-A5ED-CD7CB3DC05F0}" destId="{A04590E4-60A4-4F1C-BA7A-46C17480E641}" srcOrd="1" destOrd="0" parTransId="{DD7035AB-477E-4EA9-A1A9-627264EA5C8A}" sibTransId="{B43FC80A-D48A-4975-8CDA-3E8B3550D59B}"/>
    <dgm:cxn modelId="{0FB09531-4349-4EF7-927E-C8AEABD96BBD}" srcId="{B8206F18-089F-4ECA-820C-8DCDF70C5E95}" destId="{CC6F0C18-2FAF-4970-B89B-13CCA817365A}" srcOrd="1" destOrd="0" parTransId="{1A690EAF-67DA-4949-A00A-6DB1994E6D2D}" sibTransId="{731D2247-93DC-4B96-B791-1407F3F1A434}"/>
    <dgm:cxn modelId="{C6A0C044-55F1-4411-82C7-CF4C5DCE4225}" srcId="{E023CD4E-123E-4EA6-B8E7-66430DE89001}" destId="{9E0E4EAC-A3C4-4CF9-A5ED-CD7CB3DC05F0}" srcOrd="1" destOrd="0" parTransId="{CF529F92-12DC-48ED-86A8-F1A79EC111E8}" sibTransId="{A3025DF2-5836-438F-835F-7C51245AC29F}"/>
    <dgm:cxn modelId="{E11DC655-A96B-2E4D-8946-A6820F14BF6B}" type="presOf" srcId="{9E0E4EAC-A3C4-4CF9-A5ED-CD7CB3DC05F0}" destId="{1202DFD7-246D-F443-BD42-6C97BCE852F8}" srcOrd="0" destOrd="1" presId="urn:microsoft.com/office/officeart/2005/8/layout/vList2"/>
    <dgm:cxn modelId="{3B6F1A57-C21C-4B0C-B03F-3F6D5E4BB2AE}" srcId="{B8206F18-089F-4ECA-820C-8DCDF70C5E95}" destId="{E023CD4E-123E-4EA6-B8E7-66430DE89001}" srcOrd="0" destOrd="0" parTransId="{ABA99B6D-47E8-46A4-8D25-EE0E7310D041}" sibTransId="{591B6B94-863E-48DF-9E83-A3AD0740E15F}"/>
    <dgm:cxn modelId="{DD728F5B-0608-45E6-BAA9-9FEA0D3CD74A}" srcId="{9E0E4EAC-A3C4-4CF9-A5ED-CD7CB3DC05F0}" destId="{CE824C19-933D-4C25-B143-B8994856F6A6}" srcOrd="0" destOrd="0" parTransId="{C6B5771C-E911-48A8-9C26-AD105E040D4D}" sibTransId="{15276CE7-18B4-4488-B86A-B797543EA6F4}"/>
    <dgm:cxn modelId="{A28DB17C-73E3-B648-8EC1-3B34FBB6A086}" type="presOf" srcId="{CE824C19-933D-4C25-B143-B8994856F6A6}" destId="{1202DFD7-246D-F443-BD42-6C97BCE852F8}" srcOrd="0" destOrd="2" presId="urn:microsoft.com/office/officeart/2005/8/layout/vList2"/>
    <dgm:cxn modelId="{21807C7D-9E3D-493F-90CA-94C9985D7CBA}" srcId="{E023CD4E-123E-4EA6-B8E7-66430DE89001}" destId="{53D2D3BF-AD01-45D3-9394-D350065ABFF8}" srcOrd="0" destOrd="0" parTransId="{8F3AEDF2-DB93-4BB7-B255-324580FA1B70}" sibTransId="{5CD882DC-FD87-43BE-B57D-C038C0FFF676}"/>
    <dgm:cxn modelId="{F138B380-6BEF-41F6-A4CF-78993E9D6F85}" srcId="{B8206F18-089F-4ECA-820C-8DCDF70C5E95}" destId="{1BF2F672-B615-4E87-9DCF-3216C4BE8433}" srcOrd="2" destOrd="0" parTransId="{0337EDBD-A62E-4AAC-B2C9-54A341AA94D8}" sibTransId="{347EE843-200F-449E-A1CA-21711137E4AF}"/>
    <dgm:cxn modelId="{73EBE98A-7003-A14F-86F5-77951EFEDCE2}" type="presOf" srcId="{B8206F18-089F-4ECA-820C-8DCDF70C5E95}" destId="{7782B611-6E6B-9B49-8DCF-BBC22BB68FDF}" srcOrd="0" destOrd="0" presId="urn:microsoft.com/office/officeart/2005/8/layout/vList2"/>
    <dgm:cxn modelId="{EED32F91-F59F-B548-80D6-C01DED040193}" type="presOf" srcId="{E023CD4E-123E-4EA6-B8E7-66430DE89001}" destId="{41D49E64-B28B-7D4C-ACEC-AD3B0FCC3C1A}" srcOrd="0" destOrd="0" presId="urn:microsoft.com/office/officeart/2005/8/layout/vList2"/>
    <dgm:cxn modelId="{D5570492-6055-C84B-8D7B-37A2D14A7850}" type="presOf" srcId="{83420A47-E6F4-4E63-816F-C0595981E498}" destId="{1202DFD7-246D-F443-BD42-6C97BCE852F8}" srcOrd="0" destOrd="4" presId="urn:microsoft.com/office/officeart/2005/8/layout/vList2"/>
    <dgm:cxn modelId="{AC2710B2-334A-9A43-B11B-AC870EF01D34}" type="presOf" srcId="{53D2D3BF-AD01-45D3-9394-D350065ABFF8}" destId="{1202DFD7-246D-F443-BD42-6C97BCE852F8}" srcOrd="0" destOrd="0" presId="urn:microsoft.com/office/officeart/2005/8/layout/vList2"/>
    <dgm:cxn modelId="{25EAAFC2-24ED-744D-93F0-BDEC90A03F62}" type="presOf" srcId="{1BF2F672-B615-4E87-9DCF-3216C4BE8433}" destId="{64F45FCA-75E1-9045-BFB4-DA02952C200F}" srcOrd="0" destOrd="0" presId="urn:microsoft.com/office/officeart/2005/8/layout/vList2"/>
    <dgm:cxn modelId="{A28B51DB-347C-4132-AA0F-1C006B8709B5}" srcId="{9E0E4EAC-A3C4-4CF9-A5ED-CD7CB3DC05F0}" destId="{83420A47-E6F4-4E63-816F-C0595981E498}" srcOrd="2" destOrd="0" parTransId="{E313C1ED-5CC1-4CA1-9CB7-48558E0B4CDF}" sibTransId="{9E3C2134-D28C-4774-9574-A313443605C4}"/>
    <dgm:cxn modelId="{9744D2E5-9FE8-46B6-A7E2-8C09EFB44E20}" srcId="{B8206F18-089F-4ECA-820C-8DCDF70C5E95}" destId="{E658B1BD-B989-4944-878E-F1892C6B5B13}" srcOrd="3" destOrd="0" parTransId="{AE850AFA-3A15-4689-8688-15B872F87E7E}" sibTransId="{CF70B1F8-563B-4975-B806-35D2887194D1}"/>
    <dgm:cxn modelId="{E96BD3FD-5E8F-FA44-A422-67E35B6062CA}" type="presOf" srcId="{A04590E4-60A4-4F1C-BA7A-46C17480E641}" destId="{1202DFD7-246D-F443-BD42-6C97BCE852F8}" srcOrd="0" destOrd="3" presId="urn:microsoft.com/office/officeart/2005/8/layout/vList2"/>
    <dgm:cxn modelId="{0FB5C142-5A15-614B-BC76-962CC3584000}" type="presParOf" srcId="{7782B611-6E6B-9B49-8DCF-BBC22BB68FDF}" destId="{41D49E64-B28B-7D4C-ACEC-AD3B0FCC3C1A}" srcOrd="0" destOrd="0" presId="urn:microsoft.com/office/officeart/2005/8/layout/vList2"/>
    <dgm:cxn modelId="{1A411105-D802-A145-82DE-1370A835EEB2}" type="presParOf" srcId="{7782B611-6E6B-9B49-8DCF-BBC22BB68FDF}" destId="{1202DFD7-246D-F443-BD42-6C97BCE852F8}" srcOrd="1" destOrd="0" presId="urn:microsoft.com/office/officeart/2005/8/layout/vList2"/>
    <dgm:cxn modelId="{B23E8E0B-7E5C-9C41-8BC0-CEEA092DF4B6}" type="presParOf" srcId="{7782B611-6E6B-9B49-8DCF-BBC22BB68FDF}" destId="{C0FDF10F-0047-7B4C-8D27-15CF02631321}" srcOrd="2" destOrd="0" presId="urn:microsoft.com/office/officeart/2005/8/layout/vList2"/>
    <dgm:cxn modelId="{77B2A4FE-2D81-8C41-AE4D-2AE28C5A3670}" type="presParOf" srcId="{7782B611-6E6B-9B49-8DCF-BBC22BB68FDF}" destId="{E439ACA7-4506-0C4B-8A05-1FB12AF4B32C}" srcOrd="3" destOrd="0" presId="urn:microsoft.com/office/officeart/2005/8/layout/vList2"/>
    <dgm:cxn modelId="{36550625-4554-E041-A79F-B0019338B613}" type="presParOf" srcId="{7782B611-6E6B-9B49-8DCF-BBC22BB68FDF}" destId="{64F45FCA-75E1-9045-BFB4-DA02952C200F}" srcOrd="4" destOrd="0" presId="urn:microsoft.com/office/officeart/2005/8/layout/vList2"/>
    <dgm:cxn modelId="{D224FB69-B5DB-6A4F-8C59-23EA54909F5A}" type="presParOf" srcId="{7782B611-6E6B-9B49-8DCF-BBC22BB68FDF}" destId="{685CC08B-BDAC-F14A-B2FE-F1DDB250B50B}" srcOrd="5" destOrd="0" presId="urn:microsoft.com/office/officeart/2005/8/layout/vList2"/>
    <dgm:cxn modelId="{888DFFC1-C841-124A-8C24-3E0328A86D4D}" type="presParOf" srcId="{7782B611-6E6B-9B49-8DCF-BBC22BB68FDF}" destId="{D07C079C-9DA6-E54A-803D-29590D7CF160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C0EB615-C803-47A0-BAA8-82EA9F4BAFF9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5DFBB792-0B36-4C96-A244-62D5643BA477}">
      <dgm:prSet/>
      <dgm:spPr/>
      <dgm:t>
        <a:bodyPr/>
        <a:lstStyle/>
        <a:p>
          <a:r>
            <a:rPr lang="en-US"/>
            <a:t>Disk (I/O) </a:t>
          </a:r>
        </a:p>
      </dgm:t>
    </dgm:pt>
    <dgm:pt modelId="{2D344A0D-5D53-4B06-9073-0B904EAD157F}" type="parTrans" cxnId="{7FA4586A-3AB6-4E9A-BBB6-D811E51E704E}">
      <dgm:prSet/>
      <dgm:spPr/>
      <dgm:t>
        <a:bodyPr/>
        <a:lstStyle/>
        <a:p>
          <a:endParaRPr lang="en-US"/>
        </a:p>
      </dgm:t>
    </dgm:pt>
    <dgm:pt modelId="{B11FB084-308C-4A15-818A-49DD5AF6A6CC}" type="sibTrans" cxnId="{7FA4586A-3AB6-4E9A-BBB6-D811E51E704E}">
      <dgm:prSet/>
      <dgm:spPr/>
      <dgm:t>
        <a:bodyPr/>
        <a:lstStyle/>
        <a:p>
          <a:endParaRPr lang="en-US"/>
        </a:p>
      </dgm:t>
    </dgm:pt>
    <dgm:pt modelId="{C665F491-2A42-477A-A49F-D649A3B0F147}">
      <dgm:prSet/>
      <dgm:spPr/>
      <dgm:t>
        <a:bodyPr/>
        <a:lstStyle/>
        <a:p>
          <a:r>
            <a:rPr lang="en-US"/>
            <a:t>Memory (RAM) </a:t>
          </a:r>
        </a:p>
      </dgm:t>
    </dgm:pt>
    <dgm:pt modelId="{2B981B81-7053-4606-B008-EDD97924E813}" type="parTrans" cxnId="{7A5FBAEC-27FF-413A-AFBF-01AD55499115}">
      <dgm:prSet/>
      <dgm:spPr/>
      <dgm:t>
        <a:bodyPr/>
        <a:lstStyle/>
        <a:p>
          <a:endParaRPr lang="en-US"/>
        </a:p>
      </dgm:t>
    </dgm:pt>
    <dgm:pt modelId="{F0BF7739-E1E1-464F-9262-C08C320D3679}" type="sibTrans" cxnId="{7A5FBAEC-27FF-413A-AFBF-01AD55499115}">
      <dgm:prSet/>
      <dgm:spPr/>
      <dgm:t>
        <a:bodyPr/>
        <a:lstStyle/>
        <a:p>
          <a:endParaRPr lang="en-US"/>
        </a:p>
      </dgm:t>
    </dgm:pt>
    <dgm:pt modelId="{73603109-3659-41B9-93C1-E45D54C06263}">
      <dgm:prSet/>
      <dgm:spPr/>
      <dgm:t>
        <a:bodyPr/>
        <a:lstStyle/>
        <a:p>
          <a:r>
            <a:rPr lang="en-US"/>
            <a:t>Used to store data that is being processed by the program. Typically a limiter rather than scaler</a:t>
          </a:r>
        </a:p>
      </dgm:t>
    </dgm:pt>
    <dgm:pt modelId="{D4031A55-F8DA-43B4-A8CF-6B1DD46F9F97}" type="parTrans" cxnId="{9E980A59-EF54-4526-B0F6-9A94B738245F}">
      <dgm:prSet/>
      <dgm:spPr/>
      <dgm:t>
        <a:bodyPr/>
        <a:lstStyle/>
        <a:p>
          <a:endParaRPr lang="en-US"/>
        </a:p>
      </dgm:t>
    </dgm:pt>
    <dgm:pt modelId="{0E914624-DF77-439C-A5F2-F7A7C09D6E7A}" type="sibTrans" cxnId="{9E980A59-EF54-4526-B0F6-9A94B738245F}">
      <dgm:prSet/>
      <dgm:spPr/>
      <dgm:t>
        <a:bodyPr/>
        <a:lstStyle/>
        <a:p>
          <a:endParaRPr lang="en-US"/>
        </a:p>
      </dgm:t>
    </dgm:pt>
    <dgm:pt modelId="{D4223E3D-6E0B-4978-9ACF-1A3D177FEE84}">
      <dgm:prSet/>
      <dgm:spPr/>
      <dgm:t>
        <a:bodyPr/>
        <a:lstStyle/>
        <a:p>
          <a:r>
            <a:rPr lang="en-US"/>
            <a:t>Ways you may be limited: </a:t>
          </a:r>
        </a:p>
      </dgm:t>
    </dgm:pt>
    <dgm:pt modelId="{EECC775A-DDCB-4AA3-BD7E-031C816D3F76}" type="parTrans" cxnId="{FA402388-BA55-43C2-AFAD-1F95439E506C}">
      <dgm:prSet/>
      <dgm:spPr/>
      <dgm:t>
        <a:bodyPr/>
        <a:lstStyle/>
        <a:p>
          <a:endParaRPr lang="en-US"/>
        </a:p>
      </dgm:t>
    </dgm:pt>
    <dgm:pt modelId="{2B3E17D8-E306-47DD-8132-6C5737A27A45}" type="sibTrans" cxnId="{FA402388-BA55-43C2-AFAD-1F95439E506C}">
      <dgm:prSet/>
      <dgm:spPr/>
      <dgm:t>
        <a:bodyPr/>
        <a:lstStyle/>
        <a:p>
          <a:endParaRPr lang="en-US"/>
        </a:p>
      </dgm:t>
    </dgm:pt>
    <dgm:pt modelId="{09E6D55F-72CD-47A5-A407-2E3C60A6ED03}">
      <dgm:prSet/>
      <dgm:spPr/>
      <dgm:t>
        <a:bodyPr/>
        <a:lstStyle/>
        <a:p>
          <a:r>
            <a:rPr lang="en-US"/>
            <a:t>Running a merge sort algorithm on a large dataset (e.g. samtools sort)</a:t>
          </a:r>
        </a:p>
      </dgm:t>
    </dgm:pt>
    <dgm:pt modelId="{945B2A16-68BB-4204-9C84-0B5B8C0FDB9E}" type="parTrans" cxnId="{98B97D7E-29BC-4CE3-95A6-AC291EBFE29D}">
      <dgm:prSet/>
      <dgm:spPr/>
      <dgm:t>
        <a:bodyPr/>
        <a:lstStyle/>
        <a:p>
          <a:endParaRPr lang="en-US"/>
        </a:p>
      </dgm:t>
    </dgm:pt>
    <dgm:pt modelId="{ACB7D30C-DD4D-4245-8818-44D3C9DA0505}" type="sibTrans" cxnId="{98B97D7E-29BC-4CE3-95A6-AC291EBFE29D}">
      <dgm:prSet/>
      <dgm:spPr/>
      <dgm:t>
        <a:bodyPr/>
        <a:lstStyle/>
        <a:p>
          <a:endParaRPr lang="en-US"/>
        </a:p>
      </dgm:t>
    </dgm:pt>
    <dgm:pt modelId="{4425CAEE-9984-4283-9CE4-D43762B0F750}">
      <dgm:prSet/>
      <dgm:spPr/>
      <dgm:t>
        <a:bodyPr/>
        <a:lstStyle/>
        <a:p>
          <a:r>
            <a:rPr lang="en-US"/>
            <a:t>Working with large data such as genomes</a:t>
          </a:r>
        </a:p>
      </dgm:t>
    </dgm:pt>
    <dgm:pt modelId="{62DF519B-51C6-465C-ACAA-B7CAD49C0EBA}" type="parTrans" cxnId="{223646F4-BB7D-4BC4-A360-043DE825D7DF}">
      <dgm:prSet/>
      <dgm:spPr/>
      <dgm:t>
        <a:bodyPr/>
        <a:lstStyle/>
        <a:p>
          <a:endParaRPr lang="en-US"/>
        </a:p>
      </dgm:t>
    </dgm:pt>
    <dgm:pt modelId="{93D72618-2EC9-4422-946F-5747BB5EB59B}" type="sibTrans" cxnId="{223646F4-BB7D-4BC4-A360-043DE825D7DF}">
      <dgm:prSet/>
      <dgm:spPr/>
      <dgm:t>
        <a:bodyPr/>
        <a:lstStyle/>
        <a:p>
          <a:endParaRPr lang="en-US"/>
        </a:p>
      </dgm:t>
    </dgm:pt>
    <dgm:pt modelId="{B75DB1C5-8827-49F7-8A07-0AFCDFEDB667}">
      <dgm:prSet/>
      <dgm:spPr/>
      <dgm:t>
        <a:bodyPr/>
        <a:lstStyle/>
        <a:p>
          <a:r>
            <a:rPr lang="en-US"/>
            <a:t>Python/R objects reside in memory and may exceed allocated RAM</a:t>
          </a:r>
        </a:p>
      </dgm:t>
    </dgm:pt>
    <dgm:pt modelId="{380CBF80-4ADA-446F-AC31-05129CB18EC6}" type="parTrans" cxnId="{69963050-85B8-4046-9E0A-DEA8BE5A4788}">
      <dgm:prSet/>
      <dgm:spPr/>
      <dgm:t>
        <a:bodyPr/>
        <a:lstStyle/>
        <a:p>
          <a:endParaRPr lang="en-US"/>
        </a:p>
      </dgm:t>
    </dgm:pt>
    <dgm:pt modelId="{61C8886F-2703-4C99-AB64-E2980187C43F}" type="sibTrans" cxnId="{69963050-85B8-4046-9E0A-DEA8BE5A4788}">
      <dgm:prSet/>
      <dgm:spPr/>
      <dgm:t>
        <a:bodyPr/>
        <a:lstStyle/>
        <a:p>
          <a:endParaRPr lang="en-US"/>
        </a:p>
      </dgm:t>
    </dgm:pt>
    <dgm:pt modelId="{BE30812A-4126-4332-97F9-9D388F39C49C}">
      <dgm:prSet/>
      <dgm:spPr/>
      <dgm:t>
        <a:bodyPr/>
        <a:lstStyle/>
        <a:p>
          <a:r>
            <a:rPr lang="en-US"/>
            <a:t>CPUs (Cores) </a:t>
          </a:r>
        </a:p>
      </dgm:t>
    </dgm:pt>
    <dgm:pt modelId="{A168A197-BE25-4423-AD53-9814F7FEA28E}" type="parTrans" cxnId="{9C52D570-169F-404E-AA68-3A3F3ABE32F5}">
      <dgm:prSet/>
      <dgm:spPr/>
      <dgm:t>
        <a:bodyPr/>
        <a:lstStyle/>
        <a:p>
          <a:endParaRPr lang="en-US"/>
        </a:p>
      </dgm:t>
    </dgm:pt>
    <dgm:pt modelId="{8171AAA9-AF81-476D-97D9-7B741188D1EB}" type="sibTrans" cxnId="{9C52D570-169F-404E-AA68-3A3F3ABE32F5}">
      <dgm:prSet/>
      <dgm:spPr/>
      <dgm:t>
        <a:bodyPr/>
        <a:lstStyle/>
        <a:p>
          <a:endParaRPr lang="en-US"/>
        </a:p>
      </dgm:t>
    </dgm:pt>
    <dgm:pt modelId="{F2B4E46B-A227-4603-A352-66A43957E3D0}">
      <dgm:prSet/>
      <dgm:spPr/>
      <dgm:t>
        <a:bodyPr/>
        <a:lstStyle/>
        <a:p>
          <a:r>
            <a:rPr lang="en-US"/>
            <a:t>Time</a:t>
          </a:r>
        </a:p>
      </dgm:t>
    </dgm:pt>
    <dgm:pt modelId="{66EA9624-D18B-4BD1-A540-FF672ECD5989}" type="parTrans" cxnId="{D30E90F6-CA13-483A-B5C6-239A13324AE9}">
      <dgm:prSet/>
      <dgm:spPr/>
      <dgm:t>
        <a:bodyPr/>
        <a:lstStyle/>
        <a:p>
          <a:endParaRPr lang="en-US"/>
        </a:p>
      </dgm:t>
    </dgm:pt>
    <dgm:pt modelId="{E6A7C96E-E13B-4134-98DC-8114DFF35FC3}" type="sibTrans" cxnId="{D30E90F6-CA13-483A-B5C6-239A13324AE9}">
      <dgm:prSet/>
      <dgm:spPr/>
      <dgm:t>
        <a:bodyPr/>
        <a:lstStyle/>
        <a:p>
          <a:endParaRPr lang="en-US"/>
        </a:p>
      </dgm:t>
    </dgm:pt>
    <dgm:pt modelId="{2C5892D0-3EBF-DF4F-8E3B-7EC9175B148E}" type="pres">
      <dgm:prSet presAssocID="{9C0EB615-C803-47A0-BAA8-82EA9F4BAFF9}" presName="linear" presStyleCnt="0">
        <dgm:presLayoutVars>
          <dgm:animLvl val="lvl"/>
          <dgm:resizeHandles val="exact"/>
        </dgm:presLayoutVars>
      </dgm:prSet>
      <dgm:spPr/>
    </dgm:pt>
    <dgm:pt modelId="{E68E3D5D-D7BB-834F-963D-ED8F8B0700DD}" type="pres">
      <dgm:prSet presAssocID="{5DFBB792-0B36-4C96-A244-62D5643BA477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1BB9374A-2000-3A4A-96D4-C27E6033FCED}" type="pres">
      <dgm:prSet presAssocID="{B11FB084-308C-4A15-818A-49DD5AF6A6CC}" presName="spacer" presStyleCnt="0"/>
      <dgm:spPr/>
    </dgm:pt>
    <dgm:pt modelId="{708A7042-BFC5-E547-9AE0-7062216C86B2}" type="pres">
      <dgm:prSet presAssocID="{C665F491-2A42-477A-A49F-D649A3B0F147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B5A7F58D-78A3-B24B-A975-F6BF5DD23202}" type="pres">
      <dgm:prSet presAssocID="{C665F491-2A42-477A-A49F-D649A3B0F147}" presName="childText" presStyleLbl="revTx" presStyleIdx="0" presStyleCnt="1">
        <dgm:presLayoutVars>
          <dgm:bulletEnabled val="1"/>
        </dgm:presLayoutVars>
      </dgm:prSet>
      <dgm:spPr/>
    </dgm:pt>
    <dgm:pt modelId="{FC7F398B-2DCC-5847-ABF7-CEF39251CC6A}" type="pres">
      <dgm:prSet presAssocID="{BE30812A-4126-4332-97F9-9D388F39C49C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E02AEF56-E3F4-334A-9C19-07A916E307AD}" type="pres">
      <dgm:prSet presAssocID="{8171AAA9-AF81-476D-97D9-7B741188D1EB}" presName="spacer" presStyleCnt="0"/>
      <dgm:spPr/>
    </dgm:pt>
    <dgm:pt modelId="{F688E143-B63D-4040-9BF0-C9356F80838B}" type="pres">
      <dgm:prSet presAssocID="{F2B4E46B-A227-4603-A352-66A43957E3D0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E1C82C1A-C9CE-1348-B6BF-1688D36946BA}" type="presOf" srcId="{C665F491-2A42-477A-A49F-D649A3B0F147}" destId="{708A7042-BFC5-E547-9AE0-7062216C86B2}" srcOrd="0" destOrd="0" presId="urn:microsoft.com/office/officeart/2005/8/layout/vList2"/>
    <dgm:cxn modelId="{B08E8E20-1D7A-B346-89B9-021A37267279}" type="presOf" srcId="{B75DB1C5-8827-49F7-8A07-0AFCDFEDB667}" destId="{B5A7F58D-78A3-B24B-A975-F6BF5DD23202}" srcOrd="0" destOrd="4" presId="urn:microsoft.com/office/officeart/2005/8/layout/vList2"/>
    <dgm:cxn modelId="{13CFE62B-70C1-694D-8C8F-7D420DB9EB01}" type="presOf" srcId="{73603109-3659-41B9-93C1-E45D54C06263}" destId="{B5A7F58D-78A3-B24B-A975-F6BF5DD23202}" srcOrd="0" destOrd="0" presId="urn:microsoft.com/office/officeart/2005/8/layout/vList2"/>
    <dgm:cxn modelId="{67C58B31-1C5B-9341-9ADD-7626978D5204}" type="presOf" srcId="{D4223E3D-6E0B-4978-9ACF-1A3D177FEE84}" destId="{B5A7F58D-78A3-B24B-A975-F6BF5DD23202}" srcOrd="0" destOrd="1" presId="urn:microsoft.com/office/officeart/2005/8/layout/vList2"/>
    <dgm:cxn modelId="{C2539839-D71D-1B43-8E2E-410ECF94E378}" type="presOf" srcId="{09E6D55F-72CD-47A5-A407-2E3C60A6ED03}" destId="{B5A7F58D-78A3-B24B-A975-F6BF5DD23202}" srcOrd="0" destOrd="2" presId="urn:microsoft.com/office/officeart/2005/8/layout/vList2"/>
    <dgm:cxn modelId="{29F97A3B-A1DB-774E-B51F-9F8656F5DFC9}" type="presOf" srcId="{9C0EB615-C803-47A0-BAA8-82EA9F4BAFF9}" destId="{2C5892D0-3EBF-DF4F-8E3B-7EC9175B148E}" srcOrd="0" destOrd="0" presId="urn:microsoft.com/office/officeart/2005/8/layout/vList2"/>
    <dgm:cxn modelId="{69963050-85B8-4046-9E0A-DEA8BE5A4788}" srcId="{D4223E3D-6E0B-4978-9ACF-1A3D177FEE84}" destId="{B75DB1C5-8827-49F7-8A07-0AFCDFEDB667}" srcOrd="2" destOrd="0" parTransId="{380CBF80-4ADA-446F-AC31-05129CB18EC6}" sibTransId="{61C8886F-2703-4C99-AB64-E2980187C43F}"/>
    <dgm:cxn modelId="{9E980A59-EF54-4526-B0F6-9A94B738245F}" srcId="{C665F491-2A42-477A-A49F-D649A3B0F147}" destId="{73603109-3659-41B9-93C1-E45D54C06263}" srcOrd="0" destOrd="0" parTransId="{D4031A55-F8DA-43B4-A8CF-6B1DD46F9F97}" sibTransId="{0E914624-DF77-439C-A5F2-F7A7C09D6E7A}"/>
    <dgm:cxn modelId="{7FA4586A-3AB6-4E9A-BBB6-D811E51E704E}" srcId="{9C0EB615-C803-47A0-BAA8-82EA9F4BAFF9}" destId="{5DFBB792-0B36-4C96-A244-62D5643BA477}" srcOrd="0" destOrd="0" parTransId="{2D344A0D-5D53-4B06-9073-0B904EAD157F}" sibTransId="{B11FB084-308C-4A15-818A-49DD5AF6A6CC}"/>
    <dgm:cxn modelId="{9C52D570-169F-404E-AA68-3A3F3ABE32F5}" srcId="{9C0EB615-C803-47A0-BAA8-82EA9F4BAFF9}" destId="{BE30812A-4126-4332-97F9-9D388F39C49C}" srcOrd="2" destOrd="0" parTransId="{A168A197-BE25-4423-AD53-9814F7FEA28E}" sibTransId="{8171AAA9-AF81-476D-97D9-7B741188D1EB}"/>
    <dgm:cxn modelId="{98B97D7E-29BC-4CE3-95A6-AC291EBFE29D}" srcId="{D4223E3D-6E0B-4978-9ACF-1A3D177FEE84}" destId="{09E6D55F-72CD-47A5-A407-2E3C60A6ED03}" srcOrd="0" destOrd="0" parTransId="{945B2A16-68BB-4204-9C84-0B5B8C0FDB9E}" sibTransId="{ACB7D30C-DD4D-4245-8818-44D3C9DA0505}"/>
    <dgm:cxn modelId="{F7AF2E82-AAAF-8C44-83EE-37C288D68A3D}" type="presOf" srcId="{BE30812A-4126-4332-97F9-9D388F39C49C}" destId="{FC7F398B-2DCC-5847-ABF7-CEF39251CC6A}" srcOrd="0" destOrd="0" presId="urn:microsoft.com/office/officeart/2005/8/layout/vList2"/>
    <dgm:cxn modelId="{FA402388-BA55-43C2-AFAD-1F95439E506C}" srcId="{C665F491-2A42-477A-A49F-D649A3B0F147}" destId="{D4223E3D-6E0B-4978-9ACF-1A3D177FEE84}" srcOrd="1" destOrd="0" parTransId="{EECC775A-DDCB-4AA3-BD7E-031C816D3F76}" sibTransId="{2B3E17D8-E306-47DD-8132-6C5737A27A45}"/>
    <dgm:cxn modelId="{36348A8C-1D85-4C43-B80F-82EBC972370D}" type="presOf" srcId="{5DFBB792-0B36-4C96-A244-62D5643BA477}" destId="{E68E3D5D-D7BB-834F-963D-ED8F8B0700DD}" srcOrd="0" destOrd="0" presId="urn:microsoft.com/office/officeart/2005/8/layout/vList2"/>
    <dgm:cxn modelId="{BDC03CB6-1273-9943-A064-71C76150DBED}" type="presOf" srcId="{F2B4E46B-A227-4603-A352-66A43957E3D0}" destId="{F688E143-B63D-4040-9BF0-C9356F80838B}" srcOrd="0" destOrd="0" presId="urn:microsoft.com/office/officeart/2005/8/layout/vList2"/>
    <dgm:cxn modelId="{C4B04BD3-BC7B-C44E-803D-3438312D68D1}" type="presOf" srcId="{4425CAEE-9984-4283-9CE4-D43762B0F750}" destId="{B5A7F58D-78A3-B24B-A975-F6BF5DD23202}" srcOrd="0" destOrd="3" presId="urn:microsoft.com/office/officeart/2005/8/layout/vList2"/>
    <dgm:cxn modelId="{7A5FBAEC-27FF-413A-AFBF-01AD55499115}" srcId="{9C0EB615-C803-47A0-BAA8-82EA9F4BAFF9}" destId="{C665F491-2A42-477A-A49F-D649A3B0F147}" srcOrd="1" destOrd="0" parTransId="{2B981B81-7053-4606-B008-EDD97924E813}" sibTransId="{F0BF7739-E1E1-464F-9262-C08C320D3679}"/>
    <dgm:cxn modelId="{223646F4-BB7D-4BC4-A360-043DE825D7DF}" srcId="{D4223E3D-6E0B-4978-9ACF-1A3D177FEE84}" destId="{4425CAEE-9984-4283-9CE4-D43762B0F750}" srcOrd="1" destOrd="0" parTransId="{62DF519B-51C6-465C-ACAA-B7CAD49C0EBA}" sibTransId="{93D72618-2EC9-4422-946F-5747BB5EB59B}"/>
    <dgm:cxn modelId="{D30E90F6-CA13-483A-B5C6-239A13324AE9}" srcId="{9C0EB615-C803-47A0-BAA8-82EA9F4BAFF9}" destId="{F2B4E46B-A227-4603-A352-66A43957E3D0}" srcOrd="3" destOrd="0" parTransId="{66EA9624-D18B-4BD1-A540-FF672ECD5989}" sibTransId="{E6A7C96E-E13B-4134-98DC-8114DFF35FC3}"/>
    <dgm:cxn modelId="{1A0D2033-C87F-9143-B7A2-37A9131DFB9B}" type="presParOf" srcId="{2C5892D0-3EBF-DF4F-8E3B-7EC9175B148E}" destId="{E68E3D5D-D7BB-834F-963D-ED8F8B0700DD}" srcOrd="0" destOrd="0" presId="urn:microsoft.com/office/officeart/2005/8/layout/vList2"/>
    <dgm:cxn modelId="{18E4D8C3-2823-484A-B0F7-2C97E0F73EEC}" type="presParOf" srcId="{2C5892D0-3EBF-DF4F-8E3B-7EC9175B148E}" destId="{1BB9374A-2000-3A4A-96D4-C27E6033FCED}" srcOrd="1" destOrd="0" presId="urn:microsoft.com/office/officeart/2005/8/layout/vList2"/>
    <dgm:cxn modelId="{29C7B0A2-6F9B-EE4C-BC17-CAE9909A68AF}" type="presParOf" srcId="{2C5892D0-3EBF-DF4F-8E3B-7EC9175B148E}" destId="{708A7042-BFC5-E547-9AE0-7062216C86B2}" srcOrd="2" destOrd="0" presId="urn:microsoft.com/office/officeart/2005/8/layout/vList2"/>
    <dgm:cxn modelId="{B00BEFFD-D503-F640-A386-4ADDB2F9E96D}" type="presParOf" srcId="{2C5892D0-3EBF-DF4F-8E3B-7EC9175B148E}" destId="{B5A7F58D-78A3-B24B-A975-F6BF5DD23202}" srcOrd="3" destOrd="0" presId="urn:microsoft.com/office/officeart/2005/8/layout/vList2"/>
    <dgm:cxn modelId="{E6DD19E9-9EFC-4245-86EA-C1B74488FC74}" type="presParOf" srcId="{2C5892D0-3EBF-DF4F-8E3B-7EC9175B148E}" destId="{FC7F398B-2DCC-5847-ABF7-CEF39251CC6A}" srcOrd="4" destOrd="0" presId="urn:microsoft.com/office/officeart/2005/8/layout/vList2"/>
    <dgm:cxn modelId="{431DA8A8-6943-1B45-8609-5979EB2AA2D8}" type="presParOf" srcId="{2C5892D0-3EBF-DF4F-8E3B-7EC9175B148E}" destId="{E02AEF56-E3F4-334A-9C19-07A916E307AD}" srcOrd="5" destOrd="0" presId="urn:microsoft.com/office/officeart/2005/8/layout/vList2"/>
    <dgm:cxn modelId="{103530CD-079A-E043-9C7B-BBE9BDE0AA95}" type="presParOf" srcId="{2C5892D0-3EBF-DF4F-8E3B-7EC9175B148E}" destId="{F688E143-B63D-4040-9BF0-C9356F80838B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BB83849-E510-41B6-B6F1-0446CBF5775E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2E802415-28BB-4BE6-A14F-F45A8F6E6A0D}">
      <dgm:prSet/>
      <dgm:spPr/>
      <dgm:t>
        <a:bodyPr/>
        <a:lstStyle/>
        <a:p>
          <a:r>
            <a:rPr lang="en-US"/>
            <a:t>Disk (I/O) </a:t>
          </a:r>
        </a:p>
      </dgm:t>
    </dgm:pt>
    <dgm:pt modelId="{7E101467-2055-44F0-A0B3-408ABC5FA575}" type="parTrans" cxnId="{A4D4A0E8-54CB-45DC-9CB8-6D39BC743A35}">
      <dgm:prSet/>
      <dgm:spPr/>
      <dgm:t>
        <a:bodyPr/>
        <a:lstStyle/>
        <a:p>
          <a:endParaRPr lang="en-US"/>
        </a:p>
      </dgm:t>
    </dgm:pt>
    <dgm:pt modelId="{D7509CE1-CEF2-4D18-B482-2928FF8B37C1}" type="sibTrans" cxnId="{A4D4A0E8-54CB-45DC-9CB8-6D39BC743A35}">
      <dgm:prSet/>
      <dgm:spPr/>
      <dgm:t>
        <a:bodyPr/>
        <a:lstStyle/>
        <a:p>
          <a:endParaRPr lang="en-US"/>
        </a:p>
      </dgm:t>
    </dgm:pt>
    <dgm:pt modelId="{0DDB8E3A-6400-4460-B2F1-E2C77AB32A4A}">
      <dgm:prSet/>
      <dgm:spPr/>
      <dgm:t>
        <a:bodyPr/>
        <a:lstStyle/>
        <a:p>
          <a:r>
            <a:rPr lang="en-US"/>
            <a:t>Memory (RAM) </a:t>
          </a:r>
        </a:p>
      </dgm:t>
    </dgm:pt>
    <dgm:pt modelId="{DC4EF949-675D-465E-A41A-2C61EAC52404}" type="parTrans" cxnId="{AFB738A2-2EB7-4A45-B4BB-53C1C8C0634D}">
      <dgm:prSet/>
      <dgm:spPr/>
      <dgm:t>
        <a:bodyPr/>
        <a:lstStyle/>
        <a:p>
          <a:endParaRPr lang="en-US"/>
        </a:p>
      </dgm:t>
    </dgm:pt>
    <dgm:pt modelId="{00A8780D-B99E-4A47-874F-778FDAFA40B9}" type="sibTrans" cxnId="{AFB738A2-2EB7-4A45-B4BB-53C1C8C0634D}">
      <dgm:prSet/>
      <dgm:spPr/>
      <dgm:t>
        <a:bodyPr/>
        <a:lstStyle/>
        <a:p>
          <a:endParaRPr lang="en-US"/>
        </a:p>
      </dgm:t>
    </dgm:pt>
    <dgm:pt modelId="{F6C1F30C-4A81-4E54-A681-2C7FAAB82871}">
      <dgm:prSet/>
      <dgm:spPr/>
      <dgm:t>
        <a:bodyPr/>
        <a:lstStyle/>
        <a:p>
          <a:r>
            <a:rPr lang="en-US"/>
            <a:t>CPUs (Cores)</a:t>
          </a:r>
        </a:p>
      </dgm:t>
    </dgm:pt>
    <dgm:pt modelId="{6C636E07-05C2-4515-84CB-00300FBB4A38}" type="parTrans" cxnId="{246A6A32-B3DD-42C8-A28E-2E6FC2A4AFA6}">
      <dgm:prSet/>
      <dgm:spPr/>
      <dgm:t>
        <a:bodyPr/>
        <a:lstStyle/>
        <a:p>
          <a:endParaRPr lang="en-US"/>
        </a:p>
      </dgm:t>
    </dgm:pt>
    <dgm:pt modelId="{00A7A9E6-EE1C-4A06-9E35-84FD5C58B6EB}" type="sibTrans" cxnId="{246A6A32-B3DD-42C8-A28E-2E6FC2A4AFA6}">
      <dgm:prSet/>
      <dgm:spPr/>
      <dgm:t>
        <a:bodyPr/>
        <a:lstStyle/>
        <a:p>
          <a:endParaRPr lang="en-US"/>
        </a:p>
      </dgm:t>
    </dgm:pt>
    <dgm:pt modelId="{FF26D694-FD94-4B36-83EB-FA82299C483E}">
      <dgm:prSet/>
      <dgm:spPr/>
      <dgm:t>
        <a:bodyPr/>
        <a:lstStyle/>
        <a:p>
          <a:r>
            <a:rPr lang="en-US"/>
            <a:t>Some programs can subdivide their work into smaller tasks that can be run simultaneously on different cores.</a:t>
          </a:r>
        </a:p>
      </dgm:t>
    </dgm:pt>
    <dgm:pt modelId="{948CBA87-53FE-4C79-8B64-D7AFB3C946CE}" type="parTrans" cxnId="{FB3921EF-204C-4CD1-94CB-97BCA052B556}">
      <dgm:prSet/>
      <dgm:spPr/>
      <dgm:t>
        <a:bodyPr/>
        <a:lstStyle/>
        <a:p>
          <a:endParaRPr lang="en-US"/>
        </a:p>
      </dgm:t>
    </dgm:pt>
    <dgm:pt modelId="{FB0D3B68-A2B9-444D-B0AE-5FAC55B0EB0A}" type="sibTrans" cxnId="{FB3921EF-204C-4CD1-94CB-97BCA052B556}">
      <dgm:prSet/>
      <dgm:spPr/>
      <dgm:t>
        <a:bodyPr/>
        <a:lstStyle/>
        <a:p>
          <a:endParaRPr lang="en-US"/>
        </a:p>
      </dgm:t>
    </dgm:pt>
    <dgm:pt modelId="{53E31931-223E-44DC-94C4-82AF91CF2135}">
      <dgm:prSet/>
      <dgm:spPr/>
      <dgm:t>
        <a:bodyPr/>
        <a:lstStyle/>
        <a:p>
          <a:r>
            <a:rPr lang="en-US"/>
            <a:t>If program isn’t designed for it, adding cores doesn’t help!</a:t>
          </a:r>
        </a:p>
      </dgm:t>
    </dgm:pt>
    <dgm:pt modelId="{F92C4640-CEFC-4C2D-AA0A-EAD66B906B98}" type="parTrans" cxnId="{9FB57525-2DC0-4BBB-A52A-72C1C87FAA60}">
      <dgm:prSet/>
      <dgm:spPr/>
      <dgm:t>
        <a:bodyPr/>
        <a:lstStyle/>
        <a:p>
          <a:endParaRPr lang="en-US"/>
        </a:p>
      </dgm:t>
    </dgm:pt>
    <dgm:pt modelId="{70053367-7378-4D1E-A0BD-B6E8B355D53F}" type="sibTrans" cxnId="{9FB57525-2DC0-4BBB-A52A-72C1C87FAA60}">
      <dgm:prSet/>
      <dgm:spPr/>
      <dgm:t>
        <a:bodyPr/>
        <a:lstStyle/>
        <a:p>
          <a:endParaRPr lang="en-US"/>
        </a:p>
      </dgm:t>
    </dgm:pt>
    <dgm:pt modelId="{EEB27EE7-DD54-4DC0-9C50-C72B3AA6565E}">
      <dgm:prSet/>
      <dgm:spPr/>
      <dgm:t>
        <a:bodyPr/>
        <a:lstStyle/>
        <a:p>
          <a:r>
            <a:rPr lang="en-US"/>
            <a:t>Ways you may be limited: </a:t>
          </a:r>
        </a:p>
      </dgm:t>
    </dgm:pt>
    <dgm:pt modelId="{5F8327A4-AC6D-4D1C-A29F-A91E6904A3E6}" type="parTrans" cxnId="{B9666299-B907-48E7-B346-85F1660A71DA}">
      <dgm:prSet/>
      <dgm:spPr/>
      <dgm:t>
        <a:bodyPr/>
        <a:lstStyle/>
        <a:p>
          <a:endParaRPr lang="en-US"/>
        </a:p>
      </dgm:t>
    </dgm:pt>
    <dgm:pt modelId="{8DF6CFD0-EFDD-4E3F-B578-3376BA409282}" type="sibTrans" cxnId="{B9666299-B907-48E7-B346-85F1660A71DA}">
      <dgm:prSet/>
      <dgm:spPr/>
      <dgm:t>
        <a:bodyPr/>
        <a:lstStyle/>
        <a:p>
          <a:endParaRPr lang="en-US"/>
        </a:p>
      </dgm:t>
    </dgm:pt>
    <dgm:pt modelId="{AD0E802C-9DC0-4BC8-BFED-A2657C84355E}">
      <dgm:prSet/>
      <dgm:spPr/>
      <dgm:t>
        <a:bodyPr/>
        <a:lstStyle/>
        <a:p>
          <a:r>
            <a:rPr lang="en-US"/>
            <a:t>Sequence alignment (e.g. bwa mem)</a:t>
          </a:r>
        </a:p>
      </dgm:t>
    </dgm:pt>
    <dgm:pt modelId="{282343D6-14AA-412E-A76E-355C0E1157BF}" type="parTrans" cxnId="{AC014F0B-8468-4913-96B2-4F99737483E6}">
      <dgm:prSet/>
      <dgm:spPr/>
      <dgm:t>
        <a:bodyPr/>
        <a:lstStyle/>
        <a:p>
          <a:endParaRPr lang="en-US"/>
        </a:p>
      </dgm:t>
    </dgm:pt>
    <dgm:pt modelId="{CEAB25A5-6C7B-42C9-A715-F323852C6BD2}" type="sibTrans" cxnId="{AC014F0B-8468-4913-96B2-4F99737483E6}">
      <dgm:prSet/>
      <dgm:spPr/>
      <dgm:t>
        <a:bodyPr/>
        <a:lstStyle/>
        <a:p>
          <a:endParaRPr lang="en-US"/>
        </a:p>
      </dgm:t>
    </dgm:pt>
    <dgm:pt modelId="{162DDF71-59C2-4B31-94CF-5A4C6420864D}">
      <dgm:prSet/>
      <dgm:spPr/>
      <dgm:t>
        <a:bodyPr/>
        <a:lstStyle/>
        <a:p>
          <a:r>
            <a:rPr lang="en-US"/>
            <a:t>Genome assembly (e.g. spades)</a:t>
          </a:r>
        </a:p>
      </dgm:t>
    </dgm:pt>
    <dgm:pt modelId="{3E77DA0A-D20C-4059-867A-E993CCA1673F}" type="parTrans" cxnId="{AD6E4DA4-967D-4891-A626-2CCE9AA695B0}">
      <dgm:prSet/>
      <dgm:spPr/>
      <dgm:t>
        <a:bodyPr/>
        <a:lstStyle/>
        <a:p>
          <a:endParaRPr lang="en-US"/>
        </a:p>
      </dgm:t>
    </dgm:pt>
    <dgm:pt modelId="{28386E7F-4A15-4367-A6D6-9ED075F94F15}" type="sibTrans" cxnId="{AD6E4DA4-967D-4891-A626-2CCE9AA695B0}">
      <dgm:prSet/>
      <dgm:spPr/>
      <dgm:t>
        <a:bodyPr/>
        <a:lstStyle/>
        <a:p>
          <a:endParaRPr lang="en-US"/>
        </a:p>
      </dgm:t>
    </dgm:pt>
    <dgm:pt modelId="{827D7E9B-904D-44EC-9DED-C52BD03CFB1C}">
      <dgm:prSet/>
      <dgm:spPr/>
      <dgm:t>
        <a:bodyPr/>
        <a:lstStyle/>
        <a:p>
          <a:r>
            <a:rPr lang="en-US"/>
            <a:t>Running simulations with heavy computations</a:t>
          </a:r>
        </a:p>
      </dgm:t>
    </dgm:pt>
    <dgm:pt modelId="{3D2E5527-4AF8-4A39-BC6B-FB8D7521BF7D}" type="parTrans" cxnId="{4158264C-DA18-4723-948B-F20973239B31}">
      <dgm:prSet/>
      <dgm:spPr/>
      <dgm:t>
        <a:bodyPr/>
        <a:lstStyle/>
        <a:p>
          <a:endParaRPr lang="en-US"/>
        </a:p>
      </dgm:t>
    </dgm:pt>
    <dgm:pt modelId="{CBF95C50-4FD8-4D75-BAA0-F38E349A940D}" type="sibTrans" cxnId="{4158264C-DA18-4723-948B-F20973239B31}">
      <dgm:prSet/>
      <dgm:spPr/>
      <dgm:t>
        <a:bodyPr/>
        <a:lstStyle/>
        <a:p>
          <a:endParaRPr lang="en-US"/>
        </a:p>
      </dgm:t>
    </dgm:pt>
    <dgm:pt modelId="{4D87B326-362A-4350-B14F-3449B4492C97}">
      <dgm:prSet/>
      <dgm:spPr/>
      <dgm:t>
        <a:bodyPr/>
        <a:lstStyle/>
        <a:p>
          <a:r>
            <a:rPr lang="en-US"/>
            <a:t>Time</a:t>
          </a:r>
        </a:p>
      </dgm:t>
    </dgm:pt>
    <dgm:pt modelId="{02CBBD07-F4AE-4C49-9836-4FC16F69BFFE}" type="parTrans" cxnId="{3026D7C8-ACEF-418E-AF2F-D5CB56450FB4}">
      <dgm:prSet/>
      <dgm:spPr/>
      <dgm:t>
        <a:bodyPr/>
        <a:lstStyle/>
        <a:p>
          <a:endParaRPr lang="en-US"/>
        </a:p>
      </dgm:t>
    </dgm:pt>
    <dgm:pt modelId="{7ACF134D-3216-4C71-8C75-8DC56CD71758}" type="sibTrans" cxnId="{3026D7C8-ACEF-418E-AF2F-D5CB56450FB4}">
      <dgm:prSet/>
      <dgm:spPr/>
      <dgm:t>
        <a:bodyPr/>
        <a:lstStyle/>
        <a:p>
          <a:endParaRPr lang="en-US"/>
        </a:p>
      </dgm:t>
    </dgm:pt>
    <dgm:pt modelId="{2932A00C-0298-A442-9CC8-6BEBE26D40B2}" type="pres">
      <dgm:prSet presAssocID="{2BB83849-E510-41B6-B6F1-0446CBF5775E}" presName="linear" presStyleCnt="0">
        <dgm:presLayoutVars>
          <dgm:animLvl val="lvl"/>
          <dgm:resizeHandles val="exact"/>
        </dgm:presLayoutVars>
      </dgm:prSet>
      <dgm:spPr/>
    </dgm:pt>
    <dgm:pt modelId="{48A92ED0-6D44-BA4D-92C1-65C6CE2FE5CC}" type="pres">
      <dgm:prSet presAssocID="{2E802415-28BB-4BE6-A14F-F45A8F6E6A0D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CE02A864-8B37-4547-A310-D48213929C85}" type="pres">
      <dgm:prSet presAssocID="{D7509CE1-CEF2-4D18-B482-2928FF8B37C1}" presName="spacer" presStyleCnt="0"/>
      <dgm:spPr/>
    </dgm:pt>
    <dgm:pt modelId="{8DF42CCD-620E-0747-BEDA-CA706E52AFC7}" type="pres">
      <dgm:prSet presAssocID="{0DDB8E3A-6400-4460-B2F1-E2C77AB32A4A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B529EDE3-2C3D-F140-9184-59C5EDD2DB14}" type="pres">
      <dgm:prSet presAssocID="{00A8780D-B99E-4A47-874F-778FDAFA40B9}" presName="spacer" presStyleCnt="0"/>
      <dgm:spPr/>
    </dgm:pt>
    <dgm:pt modelId="{7E235F69-2C59-524A-9A3F-D8D5B3D5D765}" type="pres">
      <dgm:prSet presAssocID="{F6C1F30C-4A81-4E54-A681-2C7FAAB82871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C0B8ED1C-3BD6-BB4B-A3F8-632767AFDFE7}" type="pres">
      <dgm:prSet presAssocID="{F6C1F30C-4A81-4E54-A681-2C7FAAB82871}" presName="childText" presStyleLbl="revTx" presStyleIdx="0" presStyleCnt="1">
        <dgm:presLayoutVars>
          <dgm:bulletEnabled val="1"/>
        </dgm:presLayoutVars>
      </dgm:prSet>
      <dgm:spPr/>
    </dgm:pt>
    <dgm:pt modelId="{E1BEA63F-1978-2C44-AE5A-8A7AB1644F99}" type="pres">
      <dgm:prSet presAssocID="{4D87B326-362A-4350-B14F-3449B4492C97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AC014F0B-8468-4913-96B2-4F99737483E6}" srcId="{EEB27EE7-DD54-4DC0-9C50-C72B3AA6565E}" destId="{AD0E802C-9DC0-4BC8-BFED-A2657C84355E}" srcOrd="0" destOrd="0" parTransId="{282343D6-14AA-412E-A76E-355C0E1157BF}" sibTransId="{CEAB25A5-6C7B-42C9-A715-F323852C6BD2}"/>
    <dgm:cxn modelId="{1A1CDC0D-1F93-7340-A359-21CD901BEC87}" type="presOf" srcId="{2BB83849-E510-41B6-B6F1-0446CBF5775E}" destId="{2932A00C-0298-A442-9CC8-6BEBE26D40B2}" srcOrd="0" destOrd="0" presId="urn:microsoft.com/office/officeart/2005/8/layout/vList2"/>
    <dgm:cxn modelId="{8A67FE17-2319-9248-9BFE-37FBDA43D454}" type="presOf" srcId="{4D87B326-362A-4350-B14F-3449B4492C97}" destId="{E1BEA63F-1978-2C44-AE5A-8A7AB1644F99}" srcOrd="0" destOrd="0" presId="urn:microsoft.com/office/officeart/2005/8/layout/vList2"/>
    <dgm:cxn modelId="{9FB57525-2DC0-4BBB-A52A-72C1C87FAA60}" srcId="{F6C1F30C-4A81-4E54-A681-2C7FAAB82871}" destId="{53E31931-223E-44DC-94C4-82AF91CF2135}" srcOrd="1" destOrd="0" parTransId="{F92C4640-CEFC-4C2D-AA0A-EAD66B906B98}" sibTransId="{70053367-7378-4D1E-A0BD-B6E8B355D53F}"/>
    <dgm:cxn modelId="{246A6A32-B3DD-42C8-A28E-2E6FC2A4AFA6}" srcId="{2BB83849-E510-41B6-B6F1-0446CBF5775E}" destId="{F6C1F30C-4A81-4E54-A681-2C7FAAB82871}" srcOrd="2" destOrd="0" parTransId="{6C636E07-05C2-4515-84CB-00300FBB4A38}" sibTransId="{00A7A9E6-EE1C-4A06-9E35-84FD5C58B6EB}"/>
    <dgm:cxn modelId="{00FD4743-5831-8A4B-93B8-4360A2AB5D8F}" type="presOf" srcId="{162DDF71-59C2-4B31-94CF-5A4C6420864D}" destId="{C0B8ED1C-3BD6-BB4B-A3F8-632767AFDFE7}" srcOrd="0" destOrd="4" presId="urn:microsoft.com/office/officeart/2005/8/layout/vList2"/>
    <dgm:cxn modelId="{4158264C-DA18-4723-948B-F20973239B31}" srcId="{EEB27EE7-DD54-4DC0-9C50-C72B3AA6565E}" destId="{827D7E9B-904D-44EC-9DED-C52BD03CFB1C}" srcOrd="2" destOrd="0" parTransId="{3D2E5527-4AF8-4A39-BC6B-FB8D7521BF7D}" sibTransId="{CBF95C50-4FD8-4D75-BAA0-F38E349A940D}"/>
    <dgm:cxn modelId="{8AFF784E-493A-2040-8BF3-DF99F6CA0F8C}" type="presOf" srcId="{FF26D694-FD94-4B36-83EB-FA82299C483E}" destId="{C0B8ED1C-3BD6-BB4B-A3F8-632767AFDFE7}" srcOrd="0" destOrd="0" presId="urn:microsoft.com/office/officeart/2005/8/layout/vList2"/>
    <dgm:cxn modelId="{6B454352-58FA-004E-9EB9-6AA214983966}" type="presOf" srcId="{0DDB8E3A-6400-4460-B2F1-E2C77AB32A4A}" destId="{8DF42CCD-620E-0747-BEDA-CA706E52AFC7}" srcOrd="0" destOrd="0" presId="urn:microsoft.com/office/officeart/2005/8/layout/vList2"/>
    <dgm:cxn modelId="{E2C8476B-9C83-1D44-B001-9D61FB7A477A}" type="presOf" srcId="{AD0E802C-9DC0-4BC8-BFED-A2657C84355E}" destId="{C0B8ED1C-3BD6-BB4B-A3F8-632767AFDFE7}" srcOrd="0" destOrd="3" presId="urn:microsoft.com/office/officeart/2005/8/layout/vList2"/>
    <dgm:cxn modelId="{9163B38D-98AC-2E44-8826-B977B25F0704}" type="presOf" srcId="{53E31931-223E-44DC-94C4-82AF91CF2135}" destId="{C0B8ED1C-3BD6-BB4B-A3F8-632767AFDFE7}" srcOrd="0" destOrd="1" presId="urn:microsoft.com/office/officeart/2005/8/layout/vList2"/>
    <dgm:cxn modelId="{B9666299-B907-48E7-B346-85F1660A71DA}" srcId="{F6C1F30C-4A81-4E54-A681-2C7FAAB82871}" destId="{EEB27EE7-DD54-4DC0-9C50-C72B3AA6565E}" srcOrd="2" destOrd="0" parTransId="{5F8327A4-AC6D-4D1C-A29F-A91E6904A3E6}" sibTransId="{8DF6CFD0-EFDD-4E3F-B578-3376BA409282}"/>
    <dgm:cxn modelId="{31CF929E-0EF8-3E41-9825-F6C75EB580BC}" type="presOf" srcId="{F6C1F30C-4A81-4E54-A681-2C7FAAB82871}" destId="{7E235F69-2C59-524A-9A3F-D8D5B3D5D765}" srcOrd="0" destOrd="0" presId="urn:microsoft.com/office/officeart/2005/8/layout/vList2"/>
    <dgm:cxn modelId="{AFB738A2-2EB7-4A45-B4BB-53C1C8C0634D}" srcId="{2BB83849-E510-41B6-B6F1-0446CBF5775E}" destId="{0DDB8E3A-6400-4460-B2F1-E2C77AB32A4A}" srcOrd="1" destOrd="0" parTransId="{DC4EF949-675D-465E-A41A-2C61EAC52404}" sibTransId="{00A8780D-B99E-4A47-874F-778FDAFA40B9}"/>
    <dgm:cxn modelId="{AD6E4DA4-967D-4891-A626-2CCE9AA695B0}" srcId="{EEB27EE7-DD54-4DC0-9C50-C72B3AA6565E}" destId="{162DDF71-59C2-4B31-94CF-5A4C6420864D}" srcOrd="1" destOrd="0" parTransId="{3E77DA0A-D20C-4059-867A-E993CCA1673F}" sibTransId="{28386E7F-4A15-4367-A6D6-9ED075F94F15}"/>
    <dgm:cxn modelId="{446251AD-BC03-F349-B97B-B7502F38BCF6}" type="presOf" srcId="{827D7E9B-904D-44EC-9DED-C52BD03CFB1C}" destId="{C0B8ED1C-3BD6-BB4B-A3F8-632767AFDFE7}" srcOrd="0" destOrd="5" presId="urn:microsoft.com/office/officeart/2005/8/layout/vList2"/>
    <dgm:cxn modelId="{3026D7C8-ACEF-418E-AF2F-D5CB56450FB4}" srcId="{2BB83849-E510-41B6-B6F1-0446CBF5775E}" destId="{4D87B326-362A-4350-B14F-3449B4492C97}" srcOrd="3" destOrd="0" parTransId="{02CBBD07-F4AE-4C49-9836-4FC16F69BFFE}" sibTransId="{7ACF134D-3216-4C71-8C75-8DC56CD71758}"/>
    <dgm:cxn modelId="{934433E0-BE8F-BA48-8794-AACA9C69FE6B}" type="presOf" srcId="{2E802415-28BB-4BE6-A14F-F45A8F6E6A0D}" destId="{48A92ED0-6D44-BA4D-92C1-65C6CE2FE5CC}" srcOrd="0" destOrd="0" presId="urn:microsoft.com/office/officeart/2005/8/layout/vList2"/>
    <dgm:cxn modelId="{A4D4A0E8-54CB-45DC-9CB8-6D39BC743A35}" srcId="{2BB83849-E510-41B6-B6F1-0446CBF5775E}" destId="{2E802415-28BB-4BE6-A14F-F45A8F6E6A0D}" srcOrd="0" destOrd="0" parTransId="{7E101467-2055-44F0-A0B3-408ABC5FA575}" sibTransId="{D7509CE1-CEF2-4D18-B482-2928FF8B37C1}"/>
    <dgm:cxn modelId="{FB3921EF-204C-4CD1-94CB-97BCA052B556}" srcId="{F6C1F30C-4A81-4E54-A681-2C7FAAB82871}" destId="{FF26D694-FD94-4B36-83EB-FA82299C483E}" srcOrd="0" destOrd="0" parTransId="{948CBA87-53FE-4C79-8B64-D7AFB3C946CE}" sibTransId="{FB0D3B68-A2B9-444D-B0AE-5FAC55B0EB0A}"/>
    <dgm:cxn modelId="{65BA5BF7-1AC9-3846-B67B-03092E2666C4}" type="presOf" srcId="{EEB27EE7-DD54-4DC0-9C50-C72B3AA6565E}" destId="{C0B8ED1C-3BD6-BB4B-A3F8-632767AFDFE7}" srcOrd="0" destOrd="2" presId="urn:microsoft.com/office/officeart/2005/8/layout/vList2"/>
    <dgm:cxn modelId="{E1304429-CD34-9841-882F-A88F274D48EA}" type="presParOf" srcId="{2932A00C-0298-A442-9CC8-6BEBE26D40B2}" destId="{48A92ED0-6D44-BA4D-92C1-65C6CE2FE5CC}" srcOrd="0" destOrd="0" presId="urn:microsoft.com/office/officeart/2005/8/layout/vList2"/>
    <dgm:cxn modelId="{6AA51F99-D6C8-384F-ACDA-606ACA333698}" type="presParOf" srcId="{2932A00C-0298-A442-9CC8-6BEBE26D40B2}" destId="{CE02A864-8B37-4547-A310-D48213929C85}" srcOrd="1" destOrd="0" presId="urn:microsoft.com/office/officeart/2005/8/layout/vList2"/>
    <dgm:cxn modelId="{BAA5D7F1-57B8-4744-98D2-4AB108518EE8}" type="presParOf" srcId="{2932A00C-0298-A442-9CC8-6BEBE26D40B2}" destId="{8DF42CCD-620E-0747-BEDA-CA706E52AFC7}" srcOrd="2" destOrd="0" presId="urn:microsoft.com/office/officeart/2005/8/layout/vList2"/>
    <dgm:cxn modelId="{ED61F959-C3EA-9F40-9881-28E3B022C100}" type="presParOf" srcId="{2932A00C-0298-A442-9CC8-6BEBE26D40B2}" destId="{B529EDE3-2C3D-F140-9184-59C5EDD2DB14}" srcOrd="3" destOrd="0" presId="urn:microsoft.com/office/officeart/2005/8/layout/vList2"/>
    <dgm:cxn modelId="{185B0AAD-102F-9C46-84E0-1AE1BB8EBFA6}" type="presParOf" srcId="{2932A00C-0298-A442-9CC8-6BEBE26D40B2}" destId="{7E235F69-2C59-524A-9A3F-D8D5B3D5D765}" srcOrd="4" destOrd="0" presId="urn:microsoft.com/office/officeart/2005/8/layout/vList2"/>
    <dgm:cxn modelId="{E9AE57E4-7BBC-BC4E-9575-6F8FBB3492D6}" type="presParOf" srcId="{2932A00C-0298-A442-9CC8-6BEBE26D40B2}" destId="{C0B8ED1C-3BD6-BB4B-A3F8-632767AFDFE7}" srcOrd="5" destOrd="0" presId="urn:microsoft.com/office/officeart/2005/8/layout/vList2"/>
    <dgm:cxn modelId="{9AE6795D-E10D-4E45-A07A-D451E636868D}" type="presParOf" srcId="{2932A00C-0298-A442-9CC8-6BEBE26D40B2}" destId="{E1BEA63F-1978-2C44-AE5A-8A7AB1644F99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0CC182F-E442-42F4-B994-DFFCDB1BA9D5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9E63197E-7790-4735-A3DD-CF4FE8023908}">
      <dgm:prSet/>
      <dgm:spPr/>
      <dgm:t>
        <a:bodyPr/>
        <a:lstStyle/>
        <a:p>
          <a:r>
            <a:rPr lang="en-US"/>
            <a:t>Disk (I/O) </a:t>
          </a:r>
        </a:p>
      </dgm:t>
    </dgm:pt>
    <dgm:pt modelId="{5874E79E-983F-4D96-8278-D8685ADB1BC0}" type="parTrans" cxnId="{A4F0E37D-4A9A-4820-8D7D-2EA378330067}">
      <dgm:prSet/>
      <dgm:spPr/>
      <dgm:t>
        <a:bodyPr/>
        <a:lstStyle/>
        <a:p>
          <a:endParaRPr lang="en-US"/>
        </a:p>
      </dgm:t>
    </dgm:pt>
    <dgm:pt modelId="{7926E7A9-57EA-4679-9E2B-33F7FE257A2D}" type="sibTrans" cxnId="{A4F0E37D-4A9A-4820-8D7D-2EA378330067}">
      <dgm:prSet/>
      <dgm:spPr/>
      <dgm:t>
        <a:bodyPr/>
        <a:lstStyle/>
        <a:p>
          <a:endParaRPr lang="en-US"/>
        </a:p>
      </dgm:t>
    </dgm:pt>
    <dgm:pt modelId="{CE5AC0BF-3137-4D26-BFBB-A0A690473E76}">
      <dgm:prSet/>
      <dgm:spPr/>
      <dgm:t>
        <a:bodyPr/>
        <a:lstStyle/>
        <a:p>
          <a:r>
            <a:rPr lang="en-US"/>
            <a:t>Memory (RAM) </a:t>
          </a:r>
        </a:p>
      </dgm:t>
    </dgm:pt>
    <dgm:pt modelId="{49016D02-DD88-4B3E-993A-820E27E2C829}" type="parTrans" cxnId="{2C573CCB-F9D3-4F35-BE8E-A4B67DD5CBC2}">
      <dgm:prSet/>
      <dgm:spPr/>
      <dgm:t>
        <a:bodyPr/>
        <a:lstStyle/>
        <a:p>
          <a:endParaRPr lang="en-US"/>
        </a:p>
      </dgm:t>
    </dgm:pt>
    <dgm:pt modelId="{325E28A6-416C-4B38-B19E-91F4469BB8A7}" type="sibTrans" cxnId="{2C573CCB-F9D3-4F35-BE8E-A4B67DD5CBC2}">
      <dgm:prSet/>
      <dgm:spPr/>
      <dgm:t>
        <a:bodyPr/>
        <a:lstStyle/>
        <a:p>
          <a:endParaRPr lang="en-US"/>
        </a:p>
      </dgm:t>
    </dgm:pt>
    <dgm:pt modelId="{0F836D2B-3DA2-4C69-BC1E-17458D185E40}">
      <dgm:prSet/>
      <dgm:spPr/>
      <dgm:t>
        <a:bodyPr/>
        <a:lstStyle/>
        <a:p>
          <a:r>
            <a:rPr lang="en-US"/>
            <a:t>CPUs (Cores) </a:t>
          </a:r>
        </a:p>
      </dgm:t>
    </dgm:pt>
    <dgm:pt modelId="{79854E5E-EDD4-498D-A33C-AE60600D5366}" type="parTrans" cxnId="{179BD740-7890-4047-A514-12258A3F98A2}">
      <dgm:prSet/>
      <dgm:spPr/>
      <dgm:t>
        <a:bodyPr/>
        <a:lstStyle/>
        <a:p>
          <a:endParaRPr lang="en-US"/>
        </a:p>
      </dgm:t>
    </dgm:pt>
    <dgm:pt modelId="{F1C8FA45-D894-4948-9A0F-AB7626C7B852}" type="sibTrans" cxnId="{179BD740-7890-4047-A514-12258A3F98A2}">
      <dgm:prSet/>
      <dgm:spPr/>
      <dgm:t>
        <a:bodyPr/>
        <a:lstStyle/>
        <a:p>
          <a:endParaRPr lang="en-US"/>
        </a:p>
      </dgm:t>
    </dgm:pt>
    <dgm:pt modelId="{1D7479F1-EA1F-4DD5-BD55-B3D49726B906}">
      <dgm:prSet/>
      <dgm:spPr/>
      <dgm:t>
        <a:bodyPr/>
        <a:lstStyle/>
        <a:p>
          <a:r>
            <a:rPr lang="en-US"/>
            <a:t>Time</a:t>
          </a:r>
        </a:p>
      </dgm:t>
    </dgm:pt>
    <dgm:pt modelId="{7AFCB8E4-6EA5-4D48-99D7-AF597A4783E7}" type="parTrans" cxnId="{B9B7D7C4-B378-4149-842E-71CB0771481F}">
      <dgm:prSet/>
      <dgm:spPr/>
      <dgm:t>
        <a:bodyPr/>
        <a:lstStyle/>
        <a:p>
          <a:endParaRPr lang="en-US"/>
        </a:p>
      </dgm:t>
    </dgm:pt>
    <dgm:pt modelId="{A416CA07-841A-4B48-9CBF-3F726538A844}" type="sibTrans" cxnId="{B9B7D7C4-B378-4149-842E-71CB0771481F}">
      <dgm:prSet/>
      <dgm:spPr/>
      <dgm:t>
        <a:bodyPr/>
        <a:lstStyle/>
        <a:p>
          <a:endParaRPr lang="en-US"/>
        </a:p>
      </dgm:t>
    </dgm:pt>
    <dgm:pt modelId="{71C28CEF-9B66-42C6-A904-1B5717481B4F}">
      <dgm:prSet/>
      <dgm:spPr/>
      <dgm:t>
        <a:bodyPr/>
        <a:lstStyle/>
        <a:p>
          <a:r>
            <a:rPr lang="en-US"/>
            <a:t>Queuing &amp; running your jobs takes time. Keep in mind “Time to Science” (TtS)</a:t>
          </a:r>
        </a:p>
      </dgm:t>
    </dgm:pt>
    <dgm:pt modelId="{A4F80C8D-EB6E-49AE-BD84-4A7F6F5D85FB}" type="parTrans" cxnId="{1E680B65-31BB-4984-9611-8B4C8B3FEABF}">
      <dgm:prSet/>
      <dgm:spPr/>
      <dgm:t>
        <a:bodyPr/>
        <a:lstStyle/>
        <a:p>
          <a:endParaRPr lang="en-US"/>
        </a:p>
      </dgm:t>
    </dgm:pt>
    <dgm:pt modelId="{C403C5DF-0D56-456D-A2B3-7A09D26C48DB}" type="sibTrans" cxnId="{1E680B65-31BB-4984-9611-8B4C8B3FEABF}">
      <dgm:prSet/>
      <dgm:spPr/>
      <dgm:t>
        <a:bodyPr/>
        <a:lstStyle/>
        <a:p>
          <a:endParaRPr lang="en-US"/>
        </a:p>
      </dgm:t>
    </dgm:pt>
    <dgm:pt modelId="{9D6A8E9C-5AED-4CA4-92E8-377A8BE571B9}">
      <dgm:prSet/>
      <dgm:spPr/>
      <dgm:t>
        <a:bodyPr/>
        <a:lstStyle/>
        <a:p>
          <a:r>
            <a:rPr lang="en-US"/>
            <a:t>Examples of ways you might be limited by time:</a:t>
          </a:r>
        </a:p>
      </dgm:t>
    </dgm:pt>
    <dgm:pt modelId="{5D236998-900F-44DC-AD57-E3150665833F}" type="parTrans" cxnId="{D5A6DAA5-EB5A-428E-AAEE-4DE02B9BAB8A}">
      <dgm:prSet/>
      <dgm:spPr/>
      <dgm:t>
        <a:bodyPr/>
        <a:lstStyle/>
        <a:p>
          <a:endParaRPr lang="en-US"/>
        </a:p>
      </dgm:t>
    </dgm:pt>
    <dgm:pt modelId="{F0EEF0EE-E9E2-4D02-B838-CD0C8F476BE3}" type="sibTrans" cxnId="{D5A6DAA5-EB5A-428E-AAEE-4DE02B9BAB8A}">
      <dgm:prSet/>
      <dgm:spPr/>
      <dgm:t>
        <a:bodyPr/>
        <a:lstStyle/>
        <a:p>
          <a:endParaRPr lang="en-US"/>
        </a:p>
      </dgm:t>
    </dgm:pt>
    <dgm:pt modelId="{26F1CFA6-3B7B-4D39-B755-26471A76355F}">
      <dgm:prSet/>
      <dgm:spPr/>
      <dgm:t>
        <a:bodyPr/>
        <a:lstStyle/>
        <a:p>
          <a:r>
            <a:rPr lang="en-US"/>
            <a:t>Running jobs while your fairshare is low and the cluster is busy</a:t>
          </a:r>
        </a:p>
      </dgm:t>
    </dgm:pt>
    <dgm:pt modelId="{D4457934-748B-4F9A-914C-BCDB60B34D7D}" type="parTrans" cxnId="{C63B4077-B9BD-4619-8876-F7E7AB53733C}">
      <dgm:prSet/>
      <dgm:spPr/>
      <dgm:t>
        <a:bodyPr/>
        <a:lstStyle/>
        <a:p>
          <a:endParaRPr lang="en-US"/>
        </a:p>
      </dgm:t>
    </dgm:pt>
    <dgm:pt modelId="{2C27283F-6844-4DC2-9655-8C826CE50F78}" type="sibTrans" cxnId="{C63B4077-B9BD-4619-8876-F7E7AB53733C}">
      <dgm:prSet/>
      <dgm:spPr/>
      <dgm:t>
        <a:bodyPr/>
        <a:lstStyle/>
        <a:p>
          <a:endParaRPr lang="en-US"/>
        </a:p>
      </dgm:t>
    </dgm:pt>
    <dgm:pt modelId="{CF59E8C4-9B5D-43F4-9420-C7BA3F7F4467}">
      <dgm:prSet/>
      <dgm:spPr/>
      <dgm:t>
        <a:bodyPr/>
        <a:lstStyle/>
        <a:p>
          <a:r>
            <a:rPr lang="en-US"/>
            <a:t>Running jobs sequentially instead of in parallel</a:t>
          </a:r>
        </a:p>
      </dgm:t>
    </dgm:pt>
    <dgm:pt modelId="{832DE70D-35E5-4B61-B3DE-3C833946B556}" type="parTrans" cxnId="{F1B5B19A-9F77-4C7E-A8CE-8B9B6F91841C}">
      <dgm:prSet/>
      <dgm:spPr/>
      <dgm:t>
        <a:bodyPr/>
        <a:lstStyle/>
        <a:p>
          <a:endParaRPr lang="en-US"/>
        </a:p>
      </dgm:t>
    </dgm:pt>
    <dgm:pt modelId="{4FAE1EF6-8BF5-40A2-B0B2-2CB99A1C65F2}" type="sibTrans" cxnId="{F1B5B19A-9F77-4C7E-A8CE-8B9B6F91841C}">
      <dgm:prSet/>
      <dgm:spPr/>
      <dgm:t>
        <a:bodyPr/>
        <a:lstStyle/>
        <a:p>
          <a:endParaRPr lang="en-US"/>
        </a:p>
      </dgm:t>
    </dgm:pt>
    <dgm:pt modelId="{53AA5A19-F260-4F1C-A78F-9440EA68DE41}">
      <dgm:prSet/>
      <dgm:spPr/>
      <dgm:t>
        <a:bodyPr/>
        <a:lstStyle/>
        <a:p>
          <a:r>
            <a:rPr lang="en-US"/>
            <a:t>Scheduling high resource use jobs = more time waiting in queue</a:t>
          </a:r>
        </a:p>
      </dgm:t>
    </dgm:pt>
    <dgm:pt modelId="{B8B41388-D818-438B-AD03-97F3AA3B528B}" type="parTrans" cxnId="{7A65BF65-858E-4AA5-B742-1C9555374D8E}">
      <dgm:prSet/>
      <dgm:spPr/>
      <dgm:t>
        <a:bodyPr/>
        <a:lstStyle/>
        <a:p>
          <a:endParaRPr lang="en-US"/>
        </a:p>
      </dgm:t>
    </dgm:pt>
    <dgm:pt modelId="{7F367314-DB26-4ABD-8316-AA92042115BB}" type="sibTrans" cxnId="{7A65BF65-858E-4AA5-B742-1C9555374D8E}">
      <dgm:prSet/>
      <dgm:spPr/>
      <dgm:t>
        <a:bodyPr/>
        <a:lstStyle/>
        <a:p>
          <a:endParaRPr lang="en-US"/>
        </a:p>
      </dgm:t>
    </dgm:pt>
    <dgm:pt modelId="{923F6A4A-A14A-7E4D-A341-4E14B2F67526}" type="pres">
      <dgm:prSet presAssocID="{20CC182F-E442-42F4-B994-DFFCDB1BA9D5}" presName="linear" presStyleCnt="0">
        <dgm:presLayoutVars>
          <dgm:animLvl val="lvl"/>
          <dgm:resizeHandles val="exact"/>
        </dgm:presLayoutVars>
      </dgm:prSet>
      <dgm:spPr/>
    </dgm:pt>
    <dgm:pt modelId="{484184A9-623D-544E-9381-DA91AAE2A282}" type="pres">
      <dgm:prSet presAssocID="{9E63197E-7790-4735-A3DD-CF4FE8023908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CCDA8BD6-C451-2A4C-9BB1-D5B0AC80F037}" type="pres">
      <dgm:prSet presAssocID="{7926E7A9-57EA-4679-9E2B-33F7FE257A2D}" presName="spacer" presStyleCnt="0"/>
      <dgm:spPr/>
    </dgm:pt>
    <dgm:pt modelId="{C8E1466C-83DC-494D-A5D9-5668670F491D}" type="pres">
      <dgm:prSet presAssocID="{CE5AC0BF-3137-4D26-BFBB-A0A690473E76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7CAAF4A5-8308-164D-A7E4-62735EC749D4}" type="pres">
      <dgm:prSet presAssocID="{325E28A6-416C-4B38-B19E-91F4469BB8A7}" presName="spacer" presStyleCnt="0"/>
      <dgm:spPr/>
    </dgm:pt>
    <dgm:pt modelId="{38049FD3-4C20-2141-9F1D-C26BBEB01326}" type="pres">
      <dgm:prSet presAssocID="{0F836D2B-3DA2-4C69-BC1E-17458D185E40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6085B8D8-3FE5-3B4A-A0C2-7ADD7C3A0A60}" type="pres">
      <dgm:prSet presAssocID="{F1C8FA45-D894-4948-9A0F-AB7626C7B852}" presName="spacer" presStyleCnt="0"/>
      <dgm:spPr/>
    </dgm:pt>
    <dgm:pt modelId="{6F4ECDE3-99B1-0F4C-8F8A-6F6087F2BB89}" type="pres">
      <dgm:prSet presAssocID="{1D7479F1-EA1F-4DD5-BD55-B3D49726B906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B4813D39-5898-304C-9D8C-653DBB1ED271}" type="pres">
      <dgm:prSet presAssocID="{1D7479F1-EA1F-4DD5-BD55-B3D49726B906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167B061F-DA88-6245-B4B9-05B59B943611}" type="presOf" srcId="{0F836D2B-3DA2-4C69-BC1E-17458D185E40}" destId="{38049FD3-4C20-2141-9F1D-C26BBEB01326}" srcOrd="0" destOrd="0" presId="urn:microsoft.com/office/officeart/2005/8/layout/vList2"/>
    <dgm:cxn modelId="{0009B428-3284-6F41-ACF8-BCD4359E5403}" type="presOf" srcId="{9E63197E-7790-4735-A3DD-CF4FE8023908}" destId="{484184A9-623D-544E-9381-DA91AAE2A282}" srcOrd="0" destOrd="0" presId="urn:microsoft.com/office/officeart/2005/8/layout/vList2"/>
    <dgm:cxn modelId="{38D81F2C-DEE5-7645-8742-2D7AC6AD8039}" type="presOf" srcId="{53AA5A19-F260-4F1C-A78F-9440EA68DE41}" destId="{B4813D39-5898-304C-9D8C-653DBB1ED271}" srcOrd="0" destOrd="4" presId="urn:microsoft.com/office/officeart/2005/8/layout/vList2"/>
    <dgm:cxn modelId="{50B90332-2F73-C042-8376-5862FCD016A2}" type="presOf" srcId="{CF59E8C4-9B5D-43F4-9420-C7BA3F7F4467}" destId="{B4813D39-5898-304C-9D8C-653DBB1ED271}" srcOrd="0" destOrd="3" presId="urn:microsoft.com/office/officeart/2005/8/layout/vList2"/>
    <dgm:cxn modelId="{179BD740-7890-4047-A514-12258A3F98A2}" srcId="{20CC182F-E442-42F4-B994-DFFCDB1BA9D5}" destId="{0F836D2B-3DA2-4C69-BC1E-17458D185E40}" srcOrd="2" destOrd="0" parTransId="{79854E5E-EDD4-498D-A33C-AE60600D5366}" sibTransId="{F1C8FA45-D894-4948-9A0F-AB7626C7B852}"/>
    <dgm:cxn modelId="{332F724B-8AFD-0549-B078-5ECB459B6825}" type="presOf" srcId="{71C28CEF-9B66-42C6-A904-1B5717481B4F}" destId="{B4813D39-5898-304C-9D8C-653DBB1ED271}" srcOrd="0" destOrd="0" presId="urn:microsoft.com/office/officeart/2005/8/layout/vList2"/>
    <dgm:cxn modelId="{1E680B65-31BB-4984-9611-8B4C8B3FEABF}" srcId="{1D7479F1-EA1F-4DD5-BD55-B3D49726B906}" destId="{71C28CEF-9B66-42C6-A904-1B5717481B4F}" srcOrd="0" destOrd="0" parTransId="{A4F80C8D-EB6E-49AE-BD84-4A7F6F5D85FB}" sibTransId="{C403C5DF-0D56-456D-A2B3-7A09D26C48DB}"/>
    <dgm:cxn modelId="{7A65BF65-858E-4AA5-B742-1C9555374D8E}" srcId="{9D6A8E9C-5AED-4CA4-92E8-377A8BE571B9}" destId="{53AA5A19-F260-4F1C-A78F-9440EA68DE41}" srcOrd="2" destOrd="0" parTransId="{B8B41388-D818-438B-AD03-97F3AA3B528B}" sibTransId="{7F367314-DB26-4ABD-8316-AA92042115BB}"/>
    <dgm:cxn modelId="{E68DD371-8B26-BF45-8417-09B150F1FF47}" type="presOf" srcId="{CE5AC0BF-3137-4D26-BFBB-A0A690473E76}" destId="{C8E1466C-83DC-494D-A5D9-5668670F491D}" srcOrd="0" destOrd="0" presId="urn:microsoft.com/office/officeart/2005/8/layout/vList2"/>
    <dgm:cxn modelId="{05163774-81FD-F54F-8A26-E879A0CFCCCF}" type="presOf" srcId="{20CC182F-E442-42F4-B994-DFFCDB1BA9D5}" destId="{923F6A4A-A14A-7E4D-A341-4E14B2F67526}" srcOrd="0" destOrd="0" presId="urn:microsoft.com/office/officeart/2005/8/layout/vList2"/>
    <dgm:cxn modelId="{C63B4077-B9BD-4619-8876-F7E7AB53733C}" srcId="{9D6A8E9C-5AED-4CA4-92E8-377A8BE571B9}" destId="{26F1CFA6-3B7B-4D39-B755-26471A76355F}" srcOrd="0" destOrd="0" parTransId="{D4457934-748B-4F9A-914C-BCDB60B34D7D}" sibTransId="{2C27283F-6844-4DC2-9655-8C826CE50F78}"/>
    <dgm:cxn modelId="{68D77A78-2CD9-C04E-9F69-10EA62EA2B92}" type="presOf" srcId="{1D7479F1-EA1F-4DD5-BD55-B3D49726B906}" destId="{6F4ECDE3-99B1-0F4C-8F8A-6F6087F2BB89}" srcOrd="0" destOrd="0" presId="urn:microsoft.com/office/officeart/2005/8/layout/vList2"/>
    <dgm:cxn modelId="{A4F0E37D-4A9A-4820-8D7D-2EA378330067}" srcId="{20CC182F-E442-42F4-B994-DFFCDB1BA9D5}" destId="{9E63197E-7790-4735-A3DD-CF4FE8023908}" srcOrd="0" destOrd="0" parTransId="{5874E79E-983F-4D96-8278-D8685ADB1BC0}" sibTransId="{7926E7A9-57EA-4679-9E2B-33F7FE257A2D}"/>
    <dgm:cxn modelId="{20E2BE98-27E3-4C48-852C-8FFE952BF4D4}" type="presOf" srcId="{26F1CFA6-3B7B-4D39-B755-26471A76355F}" destId="{B4813D39-5898-304C-9D8C-653DBB1ED271}" srcOrd="0" destOrd="2" presId="urn:microsoft.com/office/officeart/2005/8/layout/vList2"/>
    <dgm:cxn modelId="{F1B5B19A-9F77-4C7E-A8CE-8B9B6F91841C}" srcId="{9D6A8E9C-5AED-4CA4-92E8-377A8BE571B9}" destId="{CF59E8C4-9B5D-43F4-9420-C7BA3F7F4467}" srcOrd="1" destOrd="0" parTransId="{832DE70D-35E5-4B61-B3DE-3C833946B556}" sibTransId="{4FAE1EF6-8BF5-40A2-B0B2-2CB99A1C65F2}"/>
    <dgm:cxn modelId="{D5A6DAA5-EB5A-428E-AAEE-4DE02B9BAB8A}" srcId="{1D7479F1-EA1F-4DD5-BD55-B3D49726B906}" destId="{9D6A8E9C-5AED-4CA4-92E8-377A8BE571B9}" srcOrd="1" destOrd="0" parTransId="{5D236998-900F-44DC-AD57-E3150665833F}" sibTransId="{F0EEF0EE-E9E2-4D02-B838-CD0C8F476BE3}"/>
    <dgm:cxn modelId="{B9B7D7C4-B378-4149-842E-71CB0771481F}" srcId="{20CC182F-E442-42F4-B994-DFFCDB1BA9D5}" destId="{1D7479F1-EA1F-4DD5-BD55-B3D49726B906}" srcOrd="3" destOrd="0" parTransId="{7AFCB8E4-6EA5-4D48-99D7-AF597A4783E7}" sibTransId="{A416CA07-841A-4B48-9CBF-3F726538A844}"/>
    <dgm:cxn modelId="{2C573CCB-F9D3-4F35-BE8E-A4B67DD5CBC2}" srcId="{20CC182F-E442-42F4-B994-DFFCDB1BA9D5}" destId="{CE5AC0BF-3137-4D26-BFBB-A0A690473E76}" srcOrd="1" destOrd="0" parTransId="{49016D02-DD88-4B3E-993A-820E27E2C829}" sibTransId="{325E28A6-416C-4B38-B19E-91F4469BB8A7}"/>
    <dgm:cxn modelId="{B62551D0-931B-5F4D-999E-757CFAC72448}" type="presOf" srcId="{9D6A8E9C-5AED-4CA4-92E8-377A8BE571B9}" destId="{B4813D39-5898-304C-9D8C-653DBB1ED271}" srcOrd="0" destOrd="1" presId="urn:microsoft.com/office/officeart/2005/8/layout/vList2"/>
    <dgm:cxn modelId="{ADE70B9A-1086-4C4C-BF07-ACEE52C3EB19}" type="presParOf" srcId="{923F6A4A-A14A-7E4D-A341-4E14B2F67526}" destId="{484184A9-623D-544E-9381-DA91AAE2A282}" srcOrd="0" destOrd="0" presId="urn:microsoft.com/office/officeart/2005/8/layout/vList2"/>
    <dgm:cxn modelId="{12DFBC6E-66C6-0D47-A666-6754B84C87B7}" type="presParOf" srcId="{923F6A4A-A14A-7E4D-A341-4E14B2F67526}" destId="{CCDA8BD6-C451-2A4C-9BB1-D5B0AC80F037}" srcOrd="1" destOrd="0" presId="urn:microsoft.com/office/officeart/2005/8/layout/vList2"/>
    <dgm:cxn modelId="{0C5C01FA-47DA-B349-8FF1-64543BA3D6D4}" type="presParOf" srcId="{923F6A4A-A14A-7E4D-A341-4E14B2F67526}" destId="{C8E1466C-83DC-494D-A5D9-5668670F491D}" srcOrd="2" destOrd="0" presId="urn:microsoft.com/office/officeart/2005/8/layout/vList2"/>
    <dgm:cxn modelId="{38FBB76A-9C7B-7142-875B-127C5FC041CF}" type="presParOf" srcId="{923F6A4A-A14A-7E4D-A341-4E14B2F67526}" destId="{7CAAF4A5-8308-164D-A7E4-62735EC749D4}" srcOrd="3" destOrd="0" presId="urn:microsoft.com/office/officeart/2005/8/layout/vList2"/>
    <dgm:cxn modelId="{8CE2F2CB-4C22-CF48-845E-680D9D82BAB5}" type="presParOf" srcId="{923F6A4A-A14A-7E4D-A341-4E14B2F67526}" destId="{38049FD3-4C20-2141-9F1D-C26BBEB01326}" srcOrd="4" destOrd="0" presId="urn:microsoft.com/office/officeart/2005/8/layout/vList2"/>
    <dgm:cxn modelId="{721EC8C6-9DC1-4B43-8A2F-83787934AD06}" type="presParOf" srcId="{923F6A4A-A14A-7E4D-A341-4E14B2F67526}" destId="{6085B8D8-3FE5-3B4A-A0C2-7ADD7C3A0A60}" srcOrd="5" destOrd="0" presId="urn:microsoft.com/office/officeart/2005/8/layout/vList2"/>
    <dgm:cxn modelId="{CC2B8BC5-D973-2349-A47C-9B7B7A6E9507}" type="presParOf" srcId="{923F6A4A-A14A-7E4D-A341-4E14B2F67526}" destId="{6F4ECDE3-99B1-0F4C-8F8A-6F6087F2BB89}" srcOrd="6" destOrd="0" presId="urn:microsoft.com/office/officeart/2005/8/layout/vList2"/>
    <dgm:cxn modelId="{DAD357AB-8EA9-094B-A130-10AECBDC2159}" type="presParOf" srcId="{923F6A4A-A14A-7E4D-A341-4E14B2F67526}" destId="{B4813D39-5898-304C-9D8C-653DBB1ED271}" srcOrd="7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0CC182F-E442-42F4-B994-DFFCDB1BA9D5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9E63197E-7790-4735-A3DD-CF4FE8023908}">
      <dgm:prSet/>
      <dgm:spPr/>
      <dgm:t>
        <a:bodyPr/>
        <a:lstStyle/>
        <a:p>
          <a:r>
            <a:rPr lang="en-US"/>
            <a:t>Disk Bottleneck</a:t>
          </a:r>
        </a:p>
      </dgm:t>
    </dgm:pt>
    <dgm:pt modelId="{5874E79E-983F-4D96-8278-D8685ADB1BC0}" type="parTrans" cxnId="{A4F0E37D-4A9A-4820-8D7D-2EA378330067}">
      <dgm:prSet/>
      <dgm:spPr/>
      <dgm:t>
        <a:bodyPr/>
        <a:lstStyle/>
        <a:p>
          <a:endParaRPr lang="en-US"/>
        </a:p>
      </dgm:t>
    </dgm:pt>
    <dgm:pt modelId="{7926E7A9-57EA-4679-9E2B-33F7FE257A2D}" type="sibTrans" cxnId="{A4F0E37D-4A9A-4820-8D7D-2EA378330067}">
      <dgm:prSet/>
      <dgm:spPr/>
      <dgm:t>
        <a:bodyPr/>
        <a:lstStyle/>
        <a:p>
          <a:endParaRPr lang="en-US"/>
        </a:p>
      </dgm:t>
    </dgm:pt>
    <dgm:pt modelId="{0F836D2B-3DA2-4C69-BC1E-17458D185E40}">
      <dgm:prSet/>
      <dgm:spPr/>
      <dgm:t>
        <a:bodyPr/>
        <a:lstStyle/>
        <a:p>
          <a:r>
            <a:rPr lang="en-US"/>
            <a:t>Not enough CPU</a:t>
          </a:r>
        </a:p>
      </dgm:t>
    </dgm:pt>
    <dgm:pt modelId="{79854E5E-EDD4-498D-A33C-AE60600D5366}" type="parTrans" cxnId="{179BD740-7890-4047-A514-12258A3F98A2}">
      <dgm:prSet/>
      <dgm:spPr/>
      <dgm:t>
        <a:bodyPr/>
        <a:lstStyle/>
        <a:p>
          <a:endParaRPr lang="en-US"/>
        </a:p>
      </dgm:t>
    </dgm:pt>
    <dgm:pt modelId="{F1C8FA45-D894-4948-9A0F-AB7626C7B852}" type="sibTrans" cxnId="{179BD740-7890-4047-A514-12258A3F98A2}">
      <dgm:prSet/>
      <dgm:spPr/>
      <dgm:t>
        <a:bodyPr/>
        <a:lstStyle/>
        <a:p>
          <a:endParaRPr lang="en-US"/>
        </a:p>
      </dgm:t>
    </dgm:pt>
    <dgm:pt modelId="{1D7479F1-EA1F-4DD5-BD55-B3D49726B906}">
      <dgm:prSet/>
      <dgm:spPr/>
      <dgm:t>
        <a:bodyPr/>
        <a:lstStyle/>
        <a:p>
          <a:r>
            <a:rPr lang="en-US"/>
            <a:t>Not enough memory or time</a:t>
          </a:r>
        </a:p>
      </dgm:t>
    </dgm:pt>
    <dgm:pt modelId="{7AFCB8E4-6EA5-4D48-99D7-AF597A4783E7}" type="parTrans" cxnId="{B9B7D7C4-B378-4149-842E-71CB0771481F}">
      <dgm:prSet/>
      <dgm:spPr/>
      <dgm:t>
        <a:bodyPr/>
        <a:lstStyle/>
        <a:p>
          <a:endParaRPr lang="en-US"/>
        </a:p>
      </dgm:t>
    </dgm:pt>
    <dgm:pt modelId="{A416CA07-841A-4B48-9CBF-3F726538A844}" type="sibTrans" cxnId="{B9B7D7C4-B378-4149-842E-71CB0771481F}">
      <dgm:prSet/>
      <dgm:spPr/>
      <dgm:t>
        <a:bodyPr/>
        <a:lstStyle/>
        <a:p>
          <a:endParaRPr lang="en-US"/>
        </a:p>
      </dgm:t>
    </dgm:pt>
    <dgm:pt modelId="{DA4B5923-0066-9343-9560-D07B0EC00C97}">
      <dgm:prSet/>
      <dgm:spPr/>
      <dgm:t>
        <a:bodyPr/>
        <a:lstStyle/>
        <a:p>
          <a:r>
            <a:rPr lang="en-US"/>
            <a:t>Slow for no reason, or unpredictably slow</a:t>
          </a:r>
        </a:p>
      </dgm:t>
    </dgm:pt>
    <dgm:pt modelId="{BB662BE0-4210-FA49-A0F0-8FD67D8848EF}" type="parTrans" cxnId="{E2AB3115-C2CA-B348-81BE-4D259A5AF10C}">
      <dgm:prSet/>
      <dgm:spPr/>
      <dgm:t>
        <a:bodyPr/>
        <a:lstStyle/>
        <a:p>
          <a:endParaRPr lang="en-US"/>
        </a:p>
      </dgm:t>
    </dgm:pt>
    <dgm:pt modelId="{07DB801C-0545-D44E-8669-593236398B17}" type="sibTrans" cxnId="{E2AB3115-C2CA-B348-81BE-4D259A5AF10C}">
      <dgm:prSet/>
      <dgm:spPr/>
      <dgm:t>
        <a:bodyPr/>
        <a:lstStyle/>
        <a:p>
          <a:endParaRPr lang="en-US"/>
        </a:p>
      </dgm:t>
    </dgm:pt>
    <dgm:pt modelId="{2A218FE2-D663-504A-A585-D006784E50B5}">
      <dgm:prSet/>
      <dgm:spPr/>
      <dgm:t>
        <a:bodyPr/>
        <a:lstStyle/>
        <a:p>
          <a:r>
            <a:rPr lang="en-US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rPr>
            <a:t>jobstats</a:t>
          </a:r>
          <a:r>
            <a:rPr lang="en-US"/>
            <a:t> results show program not fully utilizing CPU allocation (sometimes)</a:t>
          </a:r>
        </a:p>
      </dgm:t>
    </dgm:pt>
    <dgm:pt modelId="{5540CFC7-8617-DC4D-B134-2D31BB15D6FA}" type="parTrans" cxnId="{0566CA43-9D55-5B4B-A95B-EE9639D89459}">
      <dgm:prSet/>
      <dgm:spPr/>
      <dgm:t>
        <a:bodyPr/>
        <a:lstStyle/>
        <a:p>
          <a:endParaRPr lang="en-US"/>
        </a:p>
      </dgm:t>
    </dgm:pt>
    <dgm:pt modelId="{67C0A01C-9E14-6A41-832F-005369638BF5}" type="sibTrans" cxnId="{0566CA43-9D55-5B4B-A95B-EE9639D89459}">
      <dgm:prSet/>
      <dgm:spPr/>
      <dgm:t>
        <a:bodyPr/>
        <a:lstStyle/>
        <a:p>
          <a:endParaRPr lang="en-US"/>
        </a:p>
      </dgm:t>
    </dgm:pt>
    <dgm:pt modelId="{923F6A4A-A14A-7E4D-A341-4E14B2F67526}" type="pres">
      <dgm:prSet presAssocID="{20CC182F-E442-42F4-B994-DFFCDB1BA9D5}" presName="linear" presStyleCnt="0">
        <dgm:presLayoutVars>
          <dgm:animLvl val="lvl"/>
          <dgm:resizeHandles val="exact"/>
        </dgm:presLayoutVars>
      </dgm:prSet>
      <dgm:spPr/>
    </dgm:pt>
    <dgm:pt modelId="{484184A9-623D-544E-9381-DA91AAE2A282}" type="pres">
      <dgm:prSet presAssocID="{9E63197E-7790-4735-A3DD-CF4FE8023908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FDE425C0-5627-3940-B7E3-FEECD209856A}" type="pres">
      <dgm:prSet presAssocID="{9E63197E-7790-4735-A3DD-CF4FE8023908}" presName="childText" presStyleLbl="revTx" presStyleIdx="0" presStyleCnt="1">
        <dgm:presLayoutVars>
          <dgm:bulletEnabled val="1"/>
        </dgm:presLayoutVars>
      </dgm:prSet>
      <dgm:spPr/>
    </dgm:pt>
    <dgm:pt modelId="{38049FD3-4C20-2141-9F1D-C26BBEB01326}" type="pres">
      <dgm:prSet presAssocID="{0F836D2B-3DA2-4C69-BC1E-17458D185E40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6085B8D8-3FE5-3B4A-A0C2-7ADD7C3A0A60}" type="pres">
      <dgm:prSet presAssocID="{F1C8FA45-D894-4948-9A0F-AB7626C7B852}" presName="spacer" presStyleCnt="0"/>
      <dgm:spPr/>
    </dgm:pt>
    <dgm:pt modelId="{6F4ECDE3-99B1-0F4C-8F8A-6F6087F2BB89}" type="pres">
      <dgm:prSet presAssocID="{1D7479F1-EA1F-4DD5-BD55-B3D49726B906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E2AB3115-C2CA-B348-81BE-4D259A5AF10C}" srcId="{9E63197E-7790-4735-A3DD-CF4FE8023908}" destId="{DA4B5923-0066-9343-9560-D07B0EC00C97}" srcOrd="0" destOrd="0" parTransId="{BB662BE0-4210-FA49-A0F0-8FD67D8848EF}" sibTransId="{07DB801C-0545-D44E-8669-593236398B17}"/>
    <dgm:cxn modelId="{167B061F-DA88-6245-B4B9-05B59B943611}" type="presOf" srcId="{0F836D2B-3DA2-4C69-BC1E-17458D185E40}" destId="{38049FD3-4C20-2141-9F1D-C26BBEB01326}" srcOrd="0" destOrd="0" presId="urn:microsoft.com/office/officeart/2005/8/layout/vList2"/>
    <dgm:cxn modelId="{0009B428-3284-6F41-ACF8-BCD4359E5403}" type="presOf" srcId="{9E63197E-7790-4735-A3DD-CF4FE8023908}" destId="{484184A9-623D-544E-9381-DA91AAE2A282}" srcOrd="0" destOrd="0" presId="urn:microsoft.com/office/officeart/2005/8/layout/vList2"/>
    <dgm:cxn modelId="{179BD740-7890-4047-A514-12258A3F98A2}" srcId="{20CC182F-E442-42F4-B994-DFFCDB1BA9D5}" destId="{0F836D2B-3DA2-4C69-BC1E-17458D185E40}" srcOrd="1" destOrd="0" parTransId="{79854E5E-EDD4-498D-A33C-AE60600D5366}" sibTransId="{F1C8FA45-D894-4948-9A0F-AB7626C7B852}"/>
    <dgm:cxn modelId="{0566CA43-9D55-5B4B-A95B-EE9639D89459}" srcId="{9E63197E-7790-4735-A3DD-CF4FE8023908}" destId="{2A218FE2-D663-504A-A585-D006784E50B5}" srcOrd="1" destOrd="0" parTransId="{5540CFC7-8617-DC4D-B134-2D31BB15D6FA}" sibTransId="{67C0A01C-9E14-6A41-832F-005369638BF5}"/>
    <dgm:cxn modelId="{05163774-81FD-F54F-8A26-E879A0CFCCCF}" type="presOf" srcId="{20CC182F-E442-42F4-B994-DFFCDB1BA9D5}" destId="{923F6A4A-A14A-7E4D-A341-4E14B2F67526}" srcOrd="0" destOrd="0" presId="urn:microsoft.com/office/officeart/2005/8/layout/vList2"/>
    <dgm:cxn modelId="{68D77A78-2CD9-C04E-9F69-10EA62EA2B92}" type="presOf" srcId="{1D7479F1-EA1F-4DD5-BD55-B3D49726B906}" destId="{6F4ECDE3-99B1-0F4C-8F8A-6F6087F2BB89}" srcOrd="0" destOrd="0" presId="urn:microsoft.com/office/officeart/2005/8/layout/vList2"/>
    <dgm:cxn modelId="{A4F0E37D-4A9A-4820-8D7D-2EA378330067}" srcId="{20CC182F-E442-42F4-B994-DFFCDB1BA9D5}" destId="{9E63197E-7790-4735-A3DD-CF4FE8023908}" srcOrd="0" destOrd="0" parTransId="{5874E79E-983F-4D96-8278-D8685ADB1BC0}" sibTransId="{7926E7A9-57EA-4679-9E2B-33F7FE257A2D}"/>
    <dgm:cxn modelId="{DDED908C-073C-EA48-8E2E-B4A4532279E6}" type="presOf" srcId="{DA4B5923-0066-9343-9560-D07B0EC00C97}" destId="{FDE425C0-5627-3940-B7E3-FEECD209856A}" srcOrd="0" destOrd="0" presId="urn:microsoft.com/office/officeart/2005/8/layout/vList2"/>
    <dgm:cxn modelId="{B9B7D7C4-B378-4149-842E-71CB0771481F}" srcId="{20CC182F-E442-42F4-B994-DFFCDB1BA9D5}" destId="{1D7479F1-EA1F-4DD5-BD55-B3D49726B906}" srcOrd="2" destOrd="0" parTransId="{7AFCB8E4-6EA5-4D48-99D7-AF597A4783E7}" sibTransId="{A416CA07-841A-4B48-9CBF-3F726538A844}"/>
    <dgm:cxn modelId="{958257C8-7121-6548-8B77-4CE2F5DAF755}" type="presOf" srcId="{2A218FE2-D663-504A-A585-D006784E50B5}" destId="{FDE425C0-5627-3940-B7E3-FEECD209856A}" srcOrd="0" destOrd="1" presId="urn:microsoft.com/office/officeart/2005/8/layout/vList2"/>
    <dgm:cxn modelId="{ADE70B9A-1086-4C4C-BF07-ACEE52C3EB19}" type="presParOf" srcId="{923F6A4A-A14A-7E4D-A341-4E14B2F67526}" destId="{484184A9-623D-544E-9381-DA91AAE2A282}" srcOrd="0" destOrd="0" presId="urn:microsoft.com/office/officeart/2005/8/layout/vList2"/>
    <dgm:cxn modelId="{BB3B1DA5-0002-574D-BFEB-779C0C96B98D}" type="presParOf" srcId="{923F6A4A-A14A-7E4D-A341-4E14B2F67526}" destId="{FDE425C0-5627-3940-B7E3-FEECD209856A}" srcOrd="1" destOrd="0" presId="urn:microsoft.com/office/officeart/2005/8/layout/vList2"/>
    <dgm:cxn modelId="{8CE2F2CB-4C22-CF48-845E-680D9D82BAB5}" type="presParOf" srcId="{923F6A4A-A14A-7E4D-A341-4E14B2F67526}" destId="{38049FD3-4C20-2141-9F1D-C26BBEB01326}" srcOrd="2" destOrd="0" presId="urn:microsoft.com/office/officeart/2005/8/layout/vList2"/>
    <dgm:cxn modelId="{721EC8C6-9DC1-4B43-8A2F-83787934AD06}" type="presParOf" srcId="{923F6A4A-A14A-7E4D-A341-4E14B2F67526}" destId="{6085B8D8-3FE5-3B4A-A0C2-7ADD7C3A0A60}" srcOrd="3" destOrd="0" presId="urn:microsoft.com/office/officeart/2005/8/layout/vList2"/>
    <dgm:cxn modelId="{CC2B8BC5-D973-2349-A47C-9B7B7A6E9507}" type="presParOf" srcId="{923F6A4A-A14A-7E4D-A341-4E14B2F67526}" destId="{6F4ECDE3-99B1-0F4C-8F8A-6F6087F2BB89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0CC182F-E442-42F4-B994-DFFCDB1BA9D5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9E63197E-7790-4735-A3DD-CF4FE8023908}">
      <dgm:prSet/>
      <dgm:spPr/>
      <dgm:t>
        <a:bodyPr/>
        <a:lstStyle/>
        <a:p>
          <a:r>
            <a:rPr lang="en-US"/>
            <a:t>Disk Bottleneck</a:t>
          </a:r>
        </a:p>
      </dgm:t>
    </dgm:pt>
    <dgm:pt modelId="{5874E79E-983F-4D96-8278-D8685ADB1BC0}" type="parTrans" cxnId="{A4F0E37D-4A9A-4820-8D7D-2EA378330067}">
      <dgm:prSet/>
      <dgm:spPr/>
      <dgm:t>
        <a:bodyPr/>
        <a:lstStyle/>
        <a:p>
          <a:endParaRPr lang="en-US"/>
        </a:p>
      </dgm:t>
    </dgm:pt>
    <dgm:pt modelId="{7926E7A9-57EA-4679-9E2B-33F7FE257A2D}" type="sibTrans" cxnId="{A4F0E37D-4A9A-4820-8D7D-2EA378330067}">
      <dgm:prSet/>
      <dgm:spPr/>
      <dgm:t>
        <a:bodyPr/>
        <a:lstStyle/>
        <a:p>
          <a:endParaRPr lang="en-US"/>
        </a:p>
      </dgm:t>
    </dgm:pt>
    <dgm:pt modelId="{0F836D2B-3DA2-4C69-BC1E-17458D185E40}">
      <dgm:prSet/>
      <dgm:spPr/>
      <dgm:t>
        <a:bodyPr/>
        <a:lstStyle/>
        <a:p>
          <a:r>
            <a:rPr lang="en-US"/>
            <a:t>Not enough CPU</a:t>
          </a:r>
        </a:p>
      </dgm:t>
    </dgm:pt>
    <dgm:pt modelId="{79854E5E-EDD4-498D-A33C-AE60600D5366}" type="parTrans" cxnId="{179BD740-7890-4047-A514-12258A3F98A2}">
      <dgm:prSet/>
      <dgm:spPr/>
      <dgm:t>
        <a:bodyPr/>
        <a:lstStyle/>
        <a:p>
          <a:endParaRPr lang="en-US"/>
        </a:p>
      </dgm:t>
    </dgm:pt>
    <dgm:pt modelId="{F1C8FA45-D894-4948-9A0F-AB7626C7B852}" type="sibTrans" cxnId="{179BD740-7890-4047-A514-12258A3F98A2}">
      <dgm:prSet/>
      <dgm:spPr/>
      <dgm:t>
        <a:bodyPr/>
        <a:lstStyle/>
        <a:p>
          <a:endParaRPr lang="en-US"/>
        </a:p>
      </dgm:t>
    </dgm:pt>
    <dgm:pt modelId="{1D7479F1-EA1F-4DD5-BD55-B3D49726B906}">
      <dgm:prSet/>
      <dgm:spPr/>
      <dgm:t>
        <a:bodyPr/>
        <a:lstStyle/>
        <a:p>
          <a:r>
            <a:rPr lang="en-US"/>
            <a:t>Not enough memory or time</a:t>
          </a:r>
        </a:p>
      </dgm:t>
    </dgm:pt>
    <dgm:pt modelId="{7AFCB8E4-6EA5-4D48-99D7-AF597A4783E7}" type="parTrans" cxnId="{B9B7D7C4-B378-4149-842E-71CB0771481F}">
      <dgm:prSet/>
      <dgm:spPr/>
      <dgm:t>
        <a:bodyPr/>
        <a:lstStyle/>
        <a:p>
          <a:endParaRPr lang="en-US"/>
        </a:p>
      </dgm:t>
    </dgm:pt>
    <dgm:pt modelId="{A416CA07-841A-4B48-9CBF-3F726538A844}" type="sibTrans" cxnId="{B9B7D7C4-B378-4149-842E-71CB0771481F}">
      <dgm:prSet/>
      <dgm:spPr/>
      <dgm:t>
        <a:bodyPr/>
        <a:lstStyle/>
        <a:p>
          <a:endParaRPr lang="en-US"/>
        </a:p>
      </dgm:t>
    </dgm:pt>
    <dgm:pt modelId="{34BAD2D5-C437-654F-B72B-CE29664D3DB5}">
      <dgm:prSet/>
      <dgm:spPr/>
      <dgm:t>
        <a:bodyPr/>
        <a:lstStyle/>
        <a:p>
          <a:r>
            <a:rPr lang="en-US"/>
            <a:t>Some programs get exponentially slower with increased input</a:t>
          </a:r>
        </a:p>
      </dgm:t>
    </dgm:pt>
    <dgm:pt modelId="{8E1F7CD2-7648-EC42-9542-5B7FC29CF76E}" type="parTrans" cxnId="{58FBDF6D-7CF0-424E-8C63-9BB154523225}">
      <dgm:prSet/>
      <dgm:spPr/>
      <dgm:t>
        <a:bodyPr/>
        <a:lstStyle/>
        <a:p>
          <a:endParaRPr lang="en-US"/>
        </a:p>
      </dgm:t>
    </dgm:pt>
    <dgm:pt modelId="{637D7F66-017B-E946-AB3F-3AD510FF7084}" type="sibTrans" cxnId="{58FBDF6D-7CF0-424E-8C63-9BB154523225}">
      <dgm:prSet/>
      <dgm:spPr/>
      <dgm:t>
        <a:bodyPr/>
        <a:lstStyle/>
        <a:p>
          <a:endParaRPr lang="en-US"/>
        </a:p>
      </dgm:t>
    </dgm:pt>
    <dgm:pt modelId="{16BAF4F1-14EF-6943-B8C0-AEE95392CF72}">
      <dgm:prSet/>
      <dgm:spPr/>
      <dgm:t>
        <a:bodyPr/>
        <a:lstStyle/>
        <a:p>
          <a:r>
            <a:rPr lang="en-US"/>
            <a:t>Allocated CPUs don’t match program defaults/option you chose</a:t>
          </a:r>
        </a:p>
      </dgm:t>
    </dgm:pt>
    <dgm:pt modelId="{76EC63F4-159D-EE49-8083-C8D70FF1070F}" type="parTrans" cxnId="{B47027E9-17DA-EF4E-853B-90C27BD4F48A}">
      <dgm:prSet/>
      <dgm:spPr/>
      <dgm:t>
        <a:bodyPr/>
        <a:lstStyle/>
        <a:p>
          <a:endParaRPr lang="en-US"/>
        </a:p>
      </dgm:t>
    </dgm:pt>
    <dgm:pt modelId="{D98D9726-E34C-6C42-9768-14A44FD9DD81}" type="sibTrans" cxnId="{B47027E9-17DA-EF4E-853B-90C27BD4F48A}">
      <dgm:prSet/>
      <dgm:spPr/>
      <dgm:t>
        <a:bodyPr/>
        <a:lstStyle/>
        <a:p>
          <a:endParaRPr lang="en-US"/>
        </a:p>
      </dgm:t>
    </dgm:pt>
    <dgm:pt modelId="{923F6A4A-A14A-7E4D-A341-4E14B2F67526}" type="pres">
      <dgm:prSet presAssocID="{20CC182F-E442-42F4-B994-DFFCDB1BA9D5}" presName="linear" presStyleCnt="0">
        <dgm:presLayoutVars>
          <dgm:animLvl val="lvl"/>
          <dgm:resizeHandles val="exact"/>
        </dgm:presLayoutVars>
      </dgm:prSet>
      <dgm:spPr/>
    </dgm:pt>
    <dgm:pt modelId="{484184A9-623D-544E-9381-DA91AAE2A282}" type="pres">
      <dgm:prSet presAssocID="{9E63197E-7790-4735-A3DD-CF4FE8023908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10F21BF4-9324-294D-81A5-CEB938255E04}" type="pres">
      <dgm:prSet presAssocID="{7926E7A9-57EA-4679-9E2B-33F7FE257A2D}" presName="spacer" presStyleCnt="0"/>
      <dgm:spPr/>
    </dgm:pt>
    <dgm:pt modelId="{38049FD3-4C20-2141-9F1D-C26BBEB01326}" type="pres">
      <dgm:prSet presAssocID="{0F836D2B-3DA2-4C69-BC1E-17458D185E40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9DA8B1EE-DD85-4143-9E46-86428C81C2F5}" type="pres">
      <dgm:prSet presAssocID="{0F836D2B-3DA2-4C69-BC1E-17458D185E40}" presName="childText" presStyleLbl="revTx" presStyleIdx="0" presStyleCnt="1">
        <dgm:presLayoutVars>
          <dgm:bulletEnabled val="1"/>
        </dgm:presLayoutVars>
      </dgm:prSet>
      <dgm:spPr/>
    </dgm:pt>
    <dgm:pt modelId="{6F4ECDE3-99B1-0F4C-8F8A-6F6087F2BB89}" type="pres">
      <dgm:prSet presAssocID="{1D7479F1-EA1F-4DD5-BD55-B3D49726B906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167B061F-DA88-6245-B4B9-05B59B943611}" type="presOf" srcId="{0F836D2B-3DA2-4C69-BC1E-17458D185E40}" destId="{38049FD3-4C20-2141-9F1D-C26BBEB01326}" srcOrd="0" destOrd="0" presId="urn:microsoft.com/office/officeart/2005/8/layout/vList2"/>
    <dgm:cxn modelId="{0009B428-3284-6F41-ACF8-BCD4359E5403}" type="presOf" srcId="{9E63197E-7790-4735-A3DD-CF4FE8023908}" destId="{484184A9-623D-544E-9381-DA91AAE2A282}" srcOrd="0" destOrd="0" presId="urn:microsoft.com/office/officeart/2005/8/layout/vList2"/>
    <dgm:cxn modelId="{179BD740-7890-4047-A514-12258A3F98A2}" srcId="{20CC182F-E442-42F4-B994-DFFCDB1BA9D5}" destId="{0F836D2B-3DA2-4C69-BC1E-17458D185E40}" srcOrd="1" destOrd="0" parTransId="{79854E5E-EDD4-498D-A33C-AE60600D5366}" sibTransId="{F1C8FA45-D894-4948-9A0F-AB7626C7B852}"/>
    <dgm:cxn modelId="{3A1D966B-A1E2-2046-9220-9DEE201E2FD5}" type="presOf" srcId="{16BAF4F1-14EF-6943-B8C0-AEE95392CF72}" destId="{9DA8B1EE-DD85-4143-9E46-86428C81C2F5}" srcOrd="0" destOrd="1" presId="urn:microsoft.com/office/officeart/2005/8/layout/vList2"/>
    <dgm:cxn modelId="{58FBDF6D-7CF0-424E-8C63-9BB154523225}" srcId="{0F836D2B-3DA2-4C69-BC1E-17458D185E40}" destId="{34BAD2D5-C437-654F-B72B-CE29664D3DB5}" srcOrd="0" destOrd="0" parTransId="{8E1F7CD2-7648-EC42-9542-5B7FC29CF76E}" sibTransId="{637D7F66-017B-E946-AB3F-3AD510FF7084}"/>
    <dgm:cxn modelId="{05163774-81FD-F54F-8A26-E879A0CFCCCF}" type="presOf" srcId="{20CC182F-E442-42F4-B994-DFFCDB1BA9D5}" destId="{923F6A4A-A14A-7E4D-A341-4E14B2F67526}" srcOrd="0" destOrd="0" presId="urn:microsoft.com/office/officeart/2005/8/layout/vList2"/>
    <dgm:cxn modelId="{68D77A78-2CD9-C04E-9F69-10EA62EA2B92}" type="presOf" srcId="{1D7479F1-EA1F-4DD5-BD55-B3D49726B906}" destId="{6F4ECDE3-99B1-0F4C-8F8A-6F6087F2BB89}" srcOrd="0" destOrd="0" presId="urn:microsoft.com/office/officeart/2005/8/layout/vList2"/>
    <dgm:cxn modelId="{8638DB7D-6455-D44A-9200-525BE7C16C07}" type="presOf" srcId="{34BAD2D5-C437-654F-B72B-CE29664D3DB5}" destId="{9DA8B1EE-DD85-4143-9E46-86428C81C2F5}" srcOrd="0" destOrd="0" presId="urn:microsoft.com/office/officeart/2005/8/layout/vList2"/>
    <dgm:cxn modelId="{A4F0E37D-4A9A-4820-8D7D-2EA378330067}" srcId="{20CC182F-E442-42F4-B994-DFFCDB1BA9D5}" destId="{9E63197E-7790-4735-A3DD-CF4FE8023908}" srcOrd="0" destOrd="0" parTransId="{5874E79E-983F-4D96-8278-D8685ADB1BC0}" sibTransId="{7926E7A9-57EA-4679-9E2B-33F7FE257A2D}"/>
    <dgm:cxn modelId="{B9B7D7C4-B378-4149-842E-71CB0771481F}" srcId="{20CC182F-E442-42F4-B994-DFFCDB1BA9D5}" destId="{1D7479F1-EA1F-4DD5-BD55-B3D49726B906}" srcOrd="2" destOrd="0" parTransId="{7AFCB8E4-6EA5-4D48-99D7-AF597A4783E7}" sibTransId="{A416CA07-841A-4B48-9CBF-3F726538A844}"/>
    <dgm:cxn modelId="{B47027E9-17DA-EF4E-853B-90C27BD4F48A}" srcId="{0F836D2B-3DA2-4C69-BC1E-17458D185E40}" destId="{16BAF4F1-14EF-6943-B8C0-AEE95392CF72}" srcOrd="1" destOrd="0" parTransId="{76EC63F4-159D-EE49-8083-C8D70FF1070F}" sibTransId="{D98D9726-E34C-6C42-9768-14A44FD9DD81}"/>
    <dgm:cxn modelId="{ADE70B9A-1086-4C4C-BF07-ACEE52C3EB19}" type="presParOf" srcId="{923F6A4A-A14A-7E4D-A341-4E14B2F67526}" destId="{484184A9-623D-544E-9381-DA91AAE2A282}" srcOrd="0" destOrd="0" presId="urn:microsoft.com/office/officeart/2005/8/layout/vList2"/>
    <dgm:cxn modelId="{AD3D7347-B0DD-404F-A3BC-28F7A5663C2B}" type="presParOf" srcId="{923F6A4A-A14A-7E4D-A341-4E14B2F67526}" destId="{10F21BF4-9324-294D-81A5-CEB938255E04}" srcOrd="1" destOrd="0" presId="urn:microsoft.com/office/officeart/2005/8/layout/vList2"/>
    <dgm:cxn modelId="{8CE2F2CB-4C22-CF48-845E-680D9D82BAB5}" type="presParOf" srcId="{923F6A4A-A14A-7E4D-A341-4E14B2F67526}" destId="{38049FD3-4C20-2141-9F1D-C26BBEB01326}" srcOrd="2" destOrd="0" presId="urn:microsoft.com/office/officeart/2005/8/layout/vList2"/>
    <dgm:cxn modelId="{9776885F-20A5-A447-84E9-88773E7C872D}" type="presParOf" srcId="{923F6A4A-A14A-7E4D-A341-4E14B2F67526}" destId="{9DA8B1EE-DD85-4143-9E46-86428C81C2F5}" srcOrd="3" destOrd="0" presId="urn:microsoft.com/office/officeart/2005/8/layout/vList2"/>
    <dgm:cxn modelId="{CC2B8BC5-D973-2349-A47C-9B7B7A6E9507}" type="presParOf" srcId="{923F6A4A-A14A-7E4D-A341-4E14B2F67526}" destId="{6F4ECDE3-99B1-0F4C-8F8A-6F6087F2BB89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20CC182F-E442-42F4-B994-DFFCDB1BA9D5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9E63197E-7790-4735-A3DD-CF4FE8023908}">
      <dgm:prSet/>
      <dgm:spPr/>
      <dgm:t>
        <a:bodyPr/>
        <a:lstStyle/>
        <a:p>
          <a:r>
            <a:rPr lang="en-US"/>
            <a:t>Disk Bottleneck</a:t>
          </a:r>
        </a:p>
      </dgm:t>
    </dgm:pt>
    <dgm:pt modelId="{5874E79E-983F-4D96-8278-D8685ADB1BC0}" type="parTrans" cxnId="{A4F0E37D-4A9A-4820-8D7D-2EA378330067}">
      <dgm:prSet/>
      <dgm:spPr/>
      <dgm:t>
        <a:bodyPr/>
        <a:lstStyle/>
        <a:p>
          <a:endParaRPr lang="en-US"/>
        </a:p>
      </dgm:t>
    </dgm:pt>
    <dgm:pt modelId="{7926E7A9-57EA-4679-9E2B-33F7FE257A2D}" type="sibTrans" cxnId="{A4F0E37D-4A9A-4820-8D7D-2EA378330067}">
      <dgm:prSet/>
      <dgm:spPr/>
      <dgm:t>
        <a:bodyPr/>
        <a:lstStyle/>
        <a:p>
          <a:endParaRPr lang="en-US"/>
        </a:p>
      </dgm:t>
    </dgm:pt>
    <dgm:pt modelId="{0F836D2B-3DA2-4C69-BC1E-17458D185E40}">
      <dgm:prSet/>
      <dgm:spPr/>
      <dgm:t>
        <a:bodyPr/>
        <a:lstStyle/>
        <a:p>
          <a:r>
            <a:rPr lang="en-US"/>
            <a:t>Not enough CPU</a:t>
          </a:r>
        </a:p>
      </dgm:t>
    </dgm:pt>
    <dgm:pt modelId="{79854E5E-EDD4-498D-A33C-AE60600D5366}" type="parTrans" cxnId="{179BD740-7890-4047-A514-12258A3F98A2}">
      <dgm:prSet/>
      <dgm:spPr/>
      <dgm:t>
        <a:bodyPr/>
        <a:lstStyle/>
        <a:p>
          <a:endParaRPr lang="en-US"/>
        </a:p>
      </dgm:t>
    </dgm:pt>
    <dgm:pt modelId="{F1C8FA45-D894-4948-9A0F-AB7626C7B852}" type="sibTrans" cxnId="{179BD740-7890-4047-A514-12258A3F98A2}">
      <dgm:prSet/>
      <dgm:spPr/>
      <dgm:t>
        <a:bodyPr/>
        <a:lstStyle/>
        <a:p>
          <a:endParaRPr lang="en-US"/>
        </a:p>
      </dgm:t>
    </dgm:pt>
    <dgm:pt modelId="{1D7479F1-EA1F-4DD5-BD55-B3D49726B906}">
      <dgm:prSet/>
      <dgm:spPr/>
      <dgm:t>
        <a:bodyPr/>
        <a:lstStyle/>
        <a:p>
          <a:r>
            <a:rPr lang="en-US"/>
            <a:t>Not enough memory or time</a:t>
          </a:r>
        </a:p>
      </dgm:t>
    </dgm:pt>
    <dgm:pt modelId="{7AFCB8E4-6EA5-4D48-99D7-AF597A4783E7}" type="parTrans" cxnId="{B9B7D7C4-B378-4149-842E-71CB0771481F}">
      <dgm:prSet/>
      <dgm:spPr/>
      <dgm:t>
        <a:bodyPr/>
        <a:lstStyle/>
        <a:p>
          <a:endParaRPr lang="en-US"/>
        </a:p>
      </dgm:t>
    </dgm:pt>
    <dgm:pt modelId="{A416CA07-841A-4B48-9CBF-3F726538A844}" type="sibTrans" cxnId="{B9B7D7C4-B378-4149-842E-71CB0771481F}">
      <dgm:prSet/>
      <dgm:spPr/>
      <dgm:t>
        <a:bodyPr/>
        <a:lstStyle/>
        <a:p>
          <a:endParaRPr lang="en-US"/>
        </a:p>
      </dgm:t>
    </dgm:pt>
    <dgm:pt modelId="{0916084C-D89D-C247-B2C9-30063E64D5CE}">
      <dgm:prSet/>
      <dgm:spPr/>
      <dgm:t>
        <a:bodyPr/>
        <a:lstStyle/>
        <a:p>
          <a:r>
            <a:rPr lang="en-US"/>
            <a:t>Job will error out, program’s SLURM output will tell you</a:t>
          </a:r>
        </a:p>
      </dgm:t>
    </dgm:pt>
    <dgm:pt modelId="{AF32F621-0F83-1C4C-BF1E-D0E76B1F9788}" type="parTrans" cxnId="{886B7E69-92CA-0841-B8E7-2A0ABA9EA289}">
      <dgm:prSet/>
      <dgm:spPr/>
      <dgm:t>
        <a:bodyPr/>
        <a:lstStyle/>
        <a:p>
          <a:endParaRPr lang="en-US"/>
        </a:p>
      </dgm:t>
    </dgm:pt>
    <dgm:pt modelId="{B752A4C4-E250-C144-B0ED-A10C2B936AB9}" type="sibTrans" cxnId="{886B7E69-92CA-0841-B8E7-2A0ABA9EA289}">
      <dgm:prSet/>
      <dgm:spPr/>
      <dgm:t>
        <a:bodyPr/>
        <a:lstStyle/>
        <a:p>
          <a:endParaRPr lang="en-US"/>
        </a:p>
      </dgm:t>
    </dgm:pt>
    <dgm:pt modelId="{9F0B60FA-B4F6-0447-9E88-B3A7AE8D5812}">
      <dgm:prSet/>
      <dgm:spPr/>
      <dgm:t>
        <a:bodyPr/>
        <a:lstStyle/>
        <a:p>
          <a:r>
            <a:rPr lang="en-US"/>
            <a:t>If in interactive job, program will stall out and SLURM won’t tell you until you end interactive session</a:t>
          </a:r>
        </a:p>
      </dgm:t>
    </dgm:pt>
    <dgm:pt modelId="{9726EE75-4BCA-AA44-BFF2-6423F49F9277}" type="parTrans" cxnId="{74E7CEFC-9B77-B746-A387-846F093AAA0D}">
      <dgm:prSet/>
      <dgm:spPr/>
      <dgm:t>
        <a:bodyPr/>
        <a:lstStyle/>
        <a:p>
          <a:endParaRPr lang="en-US"/>
        </a:p>
      </dgm:t>
    </dgm:pt>
    <dgm:pt modelId="{27E69D77-97FF-9B43-9D9A-5FEE28C55E7F}" type="sibTrans" cxnId="{74E7CEFC-9B77-B746-A387-846F093AAA0D}">
      <dgm:prSet/>
      <dgm:spPr/>
      <dgm:t>
        <a:bodyPr/>
        <a:lstStyle/>
        <a:p>
          <a:endParaRPr lang="en-US"/>
        </a:p>
      </dgm:t>
    </dgm:pt>
    <dgm:pt modelId="{923F6A4A-A14A-7E4D-A341-4E14B2F67526}" type="pres">
      <dgm:prSet presAssocID="{20CC182F-E442-42F4-B994-DFFCDB1BA9D5}" presName="linear" presStyleCnt="0">
        <dgm:presLayoutVars>
          <dgm:animLvl val="lvl"/>
          <dgm:resizeHandles val="exact"/>
        </dgm:presLayoutVars>
      </dgm:prSet>
      <dgm:spPr/>
    </dgm:pt>
    <dgm:pt modelId="{484184A9-623D-544E-9381-DA91AAE2A282}" type="pres">
      <dgm:prSet presAssocID="{9E63197E-7790-4735-A3DD-CF4FE8023908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10F21BF4-9324-294D-81A5-CEB938255E04}" type="pres">
      <dgm:prSet presAssocID="{7926E7A9-57EA-4679-9E2B-33F7FE257A2D}" presName="spacer" presStyleCnt="0"/>
      <dgm:spPr/>
    </dgm:pt>
    <dgm:pt modelId="{38049FD3-4C20-2141-9F1D-C26BBEB01326}" type="pres">
      <dgm:prSet presAssocID="{0F836D2B-3DA2-4C69-BC1E-17458D185E40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F722BE74-114C-2247-B35A-AD7D1A208332}" type="pres">
      <dgm:prSet presAssocID="{F1C8FA45-D894-4948-9A0F-AB7626C7B852}" presName="spacer" presStyleCnt="0"/>
      <dgm:spPr/>
    </dgm:pt>
    <dgm:pt modelId="{6F4ECDE3-99B1-0F4C-8F8A-6F6087F2BB89}" type="pres">
      <dgm:prSet presAssocID="{1D7479F1-EA1F-4DD5-BD55-B3D49726B906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69B03530-EE14-B84B-B78B-49D64F19AE74}" type="pres">
      <dgm:prSet presAssocID="{1D7479F1-EA1F-4DD5-BD55-B3D49726B906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8C87D50D-EDFF-EB43-9A40-C1A78F297474}" type="presOf" srcId="{0916084C-D89D-C247-B2C9-30063E64D5CE}" destId="{69B03530-EE14-B84B-B78B-49D64F19AE74}" srcOrd="0" destOrd="0" presId="urn:microsoft.com/office/officeart/2005/8/layout/vList2"/>
    <dgm:cxn modelId="{167B061F-DA88-6245-B4B9-05B59B943611}" type="presOf" srcId="{0F836D2B-3DA2-4C69-BC1E-17458D185E40}" destId="{38049FD3-4C20-2141-9F1D-C26BBEB01326}" srcOrd="0" destOrd="0" presId="urn:microsoft.com/office/officeart/2005/8/layout/vList2"/>
    <dgm:cxn modelId="{0009B428-3284-6F41-ACF8-BCD4359E5403}" type="presOf" srcId="{9E63197E-7790-4735-A3DD-CF4FE8023908}" destId="{484184A9-623D-544E-9381-DA91AAE2A282}" srcOrd="0" destOrd="0" presId="urn:microsoft.com/office/officeart/2005/8/layout/vList2"/>
    <dgm:cxn modelId="{179BD740-7890-4047-A514-12258A3F98A2}" srcId="{20CC182F-E442-42F4-B994-DFFCDB1BA9D5}" destId="{0F836D2B-3DA2-4C69-BC1E-17458D185E40}" srcOrd="1" destOrd="0" parTransId="{79854E5E-EDD4-498D-A33C-AE60600D5366}" sibTransId="{F1C8FA45-D894-4948-9A0F-AB7626C7B852}"/>
    <dgm:cxn modelId="{886B7E69-92CA-0841-B8E7-2A0ABA9EA289}" srcId="{1D7479F1-EA1F-4DD5-BD55-B3D49726B906}" destId="{0916084C-D89D-C247-B2C9-30063E64D5CE}" srcOrd="0" destOrd="0" parTransId="{AF32F621-0F83-1C4C-BF1E-D0E76B1F9788}" sibTransId="{B752A4C4-E250-C144-B0ED-A10C2B936AB9}"/>
    <dgm:cxn modelId="{05163774-81FD-F54F-8A26-E879A0CFCCCF}" type="presOf" srcId="{20CC182F-E442-42F4-B994-DFFCDB1BA9D5}" destId="{923F6A4A-A14A-7E4D-A341-4E14B2F67526}" srcOrd="0" destOrd="0" presId="urn:microsoft.com/office/officeart/2005/8/layout/vList2"/>
    <dgm:cxn modelId="{68D77A78-2CD9-C04E-9F69-10EA62EA2B92}" type="presOf" srcId="{1D7479F1-EA1F-4DD5-BD55-B3D49726B906}" destId="{6F4ECDE3-99B1-0F4C-8F8A-6F6087F2BB89}" srcOrd="0" destOrd="0" presId="urn:microsoft.com/office/officeart/2005/8/layout/vList2"/>
    <dgm:cxn modelId="{A4F0E37D-4A9A-4820-8D7D-2EA378330067}" srcId="{20CC182F-E442-42F4-B994-DFFCDB1BA9D5}" destId="{9E63197E-7790-4735-A3DD-CF4FE8023908}" srcOrd="0" destOrd="0" parTransId="{5874E79E-983F-4D96-8278-D8685ADB1BC0}" sibTransId="{7926E7A9-57EA-4679-9E2B-33F7FE257A2D}"/>
    <dgm:cxn modelId="{C5C70F7E-442B-A040-8E32-AF98F7341DE0}" type="presOf" srcId="{9F0B60FA-B4F6-0447-9E88-B3A7AE8D5812}" destId="{69B03530-EE14-B84B-B78B-49D64F19AE74}" srcOrd="0" destOrd="1" presId="urn:microsoft.com/office/officeart/2005/8/layout/vList2"/>
    <dgm:cxn modelId="{B9B7D7C4-B378-4149-842E-71CB0771481F}" srcId="{20CC182F-E442-42F4-B994-DFFCDB1BA9D5}" destId="{1D7479F1-EA1F-4DD5-BD55-B3D49726B906}" srcOrd="2" destOrd="0" parTransId="{7AFCB8E4-6EA5-4D48-99D7-AF597A4783E7}" sibTransId="{A416CA07-841A-4B48-9CBF-3F726538A844}"/>
    <dgm:cxn modelId="{74E7CEFC-9B77-B746-A387-846F093AAA0D}" srcId="{1D7479F1-EA1F-4DD5-BD55-B3D49726B906}" destId="{9F0B60FA-B4F6-0447-9E88-B3A7AE8D5812}" srcOrd="1" destOrd="0" parTransId="{9726EE75-4BCA-AA44-BFF2-6423F49F9277}" sibTransId="{27E69D77-97FF-9B43-9D9A-5FEE28C55E7F}"/>
    <dgm:cxn modelId="{ADE70B9A-1086-4C4C-BF07-ACEE52C3EB19}" type="presParOf" srcId="{923F6A4A-A14A-7E4D-A341-4E14B2F67526}" destId="{484184A9-623D-544E-9381-DA91AAE2A282}" srcOrd="0" destOrd="0" presId="urn:microsoft.com/office/officeart/2005/8/layout/vList2"/>
    <dgm:cxn modelId="{AD3D7347-B0DD-404F-A3BC-28F7A5663C2B}" type="presParOf" srcId="{923F6A4A-A14A-7E4D-A341-4E14B2F67526}" destId="{10F21BF4-9324-294D-81A5-CEB938255E04}" srcOrd="1" destOrd="0" presId="urn:microsoft.com/office/officeart/2005/8/layout/vList2"/>
    <dgm:cxn modelId="{8CE2F2CB-4C22-CF48-845E-680D9D82BAB5}" type="presParOf" srcId="{923F6A4A-A14A-7E4D-A341-4E14B2F67526}" destId="{38049FD3-4C20-2141-9F1D-C26BBEB01326}" srcOrd="2" destOrd="0" presId="urn:microsoft.com/office/officeart/2005/8/layout/vList2"/>
    <dgm:cxn modelId="{D72A8B9C-4BFF-BE4B-954D-242EC8E91C5D}" type="presParOf" srcId="{923F6A4A-A14A-7E4D-A341-4E14B2F67526}" destId="{F722BE74-114C-2247-B35A-AD7D1A208332}" srcOrd="3" destOrd="0" presId="urn:microsoft.com/office/officeart/2005/8/layout/vList2"/>
    <dgm:cxn modelId="{CC2B8BC5-D973-2349-A47C-9B7B7A6E9507}" type="presParOf" srcId="{923F6A4A-A14A-7E4D-A341-4E14B2F67526}" destId="{6F4ECDE3-99B1-0F4C-8F8A-6F6087F2BB89}" srcOrd="4" destOrd="0" presId="urn:microsoft.com/office/officeart/2005/8/layout/vList2"/>
    <dgm:cxn modelId="{23CCBB0D-AAEC-5949-9F8A-B917BF948BE4}" type="presParOf" srcId="{923F6A4A-A14A-7E4D-A341-4E14B2F67526}" destId="{69B03530-EE14-B84B-B78B-49D64F19AE74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62AF73-D4A9-054C-9E61-1BC437436003}">
      <dsp:nvSpPr>
        <dsp:cNvPr id="0" name=""/>
        <dsp:cNvSpPr/>
      </dsp:nvSpPr>
      <dsp:spPr>
        <a:xfrm>
          <a:off x="0" y="675"/>
          <a:ext cx="6900512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75B7A01-AF70-7945-A0B4-103B35F5FCBB}">
      <dsp:nvSpPr>
        <dsp:cNvPr id="0" name=""/>
        <dsp:cNvSpPr/>
      </dsp:nvSpPr>
      <dsp:spPr>
        <a:xfrm>
          <a:off x="0" y="675"/>
          <a:ext cx="6900512" cy="11069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know what resources my program uses most?</a:t>
          </a:r>
        </a:p>
      </dsp:txBody>
      <dsp:txXfrm>
        <a:off x="0" y="675"/>
        <a:ext cx="6900512" cy="1106957"/>
      </dsp:txXfrm>
    </dsp:sp>
    <dsp:sp modelId="{B1CF7044-5C48-1D4D-A451-3F2FB77D552F}">
      <dsp:nvSpPr>
        <dsp:cNvPr id="0" name=""/>
        <dsp:cNvSpPr/>
      </dsp:nvSpPr>
      <dsp:spPr>
        <a:xfrm>
          <a:off x="0" y="1107633"/>
          <a:ext cx="6900512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569750-1907-294E-942D-D045BC6B222F}">
      <dsp:nvSpPr>
        <dsp:cNvPr id="0" name=""/>
        <dsp:cNvSpPr/>
      </dsp:nvSpPr>
      <dsp:spPr>
        <a:xfrm>
          <a:off x="0" y="1107633"/>
          <a:ext cx="6900512" cy="11069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queue less on the cluster?</a:t>
          </a:r>
        </a:p>
      </dsp:txBody>
      <dsp:txXfrm>
        <a:off x="0" y="1107633"/>
        <a:ext cx="6900512" cy="1106957"/>
      </dsp:txXfrm>
    </dsp:sp>
    <dsp:sp modelId="{74E8EAE4-19BB-7F49-8A35-F57B76F0B50D}">
      <dsp:nvSpPr>
        <dsp:cNvPr id="0" name=""/>
        <dsp:cNvSpPr/>
      </dsp:nvSpPr>
      <dsp:spPr>
        <a:xfrm>
          <a:off x="0" y="2214591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E2894F-9060-8C4F-A682-130C895CC2F2}">
      <dsp:nvSpPr>
        <dsp:cNvPr id="0" name=""/>
        <dsp:cNvSpPr/>
      </dsp:nvSpPr>
      <dsp:spPr>
        <a:xfrm>
          <a:off x="0" y="2214591"/>
          <a:ext cx="6900512" cy="11069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diagnose why my job is slow?</a:t>
          </a:r>
        </a:p>
      </dsp:txBody>
      <dsp:txXfrm>
        <a:off x="0" y="2214591"/>
        <a:ext cx="6900512" cy="1106957"/>
      </dsp:txXfrm>
    </dsp:sp>
    <dsp:sp modelId="{F4D42618-EC45-4E42-94D1-EE5B8C7EFA7B}">
      <dsp:nvSpPr>
        <dsp:cNvPr id="0" name=""/>
        <dsp:cNvSpPr/>
      </dsp:nvSpPr>
      <dsp:spPr>
        <a:xfrm>
          <a:off x="0" y="3321549"/>
          <a:ext cx="6900512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D87D945-26BC-F74E-BB94-F9F4E8765084}">
      <dsp:nvSpPr>
        <dsp:cNvPr id="0" name=""/>
        <dsp:cNvSpPr/>
      </dsp:nvSpPr>
      <dsp:spPr>
        <a:xfrm>
          <a:off x="0" y="3321549"/>
          <a:ext cx="6900512" cy="11069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benchmark my programs?</a:t>
          </a:r>
        </a:p>
      </dsp:txBody>
      <dsp:txXfrm>
        <a:off x="0" y="3321549"/>
        <a:ext cx="6900512" cy="1106957"/>
      </dsp:txXfrm>
    </dsp:sp>
    <dsp:sp modelId="{147D8D9A-86E4-8D47-A40A-FE2B356DE24A}">
      <dsp:nvSpPr>
        <dsp:cNvPr id="0" name=""/>
        <dsp:cNvSpPr/>
      </dsp:nvSpPr>
      <dsp:spPr>
        <a:xfrm>
          <a:off x="0" y="4428507"/>
          <a:ext cx="6900512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3A84F2-1D1F-5B40-B291-6C79C7D5D868}">
      <dsp:nvSpPr>
        <dsp:cNvPr id="0" name=""/>
        <dsp:cNvSpPr/>
      </dsp:nvSpPr>
      <dsp:spPr>
        <a:xfrm>
          <a:off x="0" y="4428507"/>
          <a:ext cx="6900512" cy="11069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optimize and scale my programs and workflows?</a:t>
          </a:r>
        </a:p>
      </dsp:txBody>
      <dsp:txXfrm>
        <a:off x="0" y="4428507"/>
        <a:ext cx="6900512" cy="110695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D49E64-B28B-7D4C-ACEC-AD3B0FCC3C1A}">
      <dsp:nvSpPr>
        <dsp:cNvPr id="0" name=""/>
        <dsp:cNvSpPr/>
      </dsp:nvSpPr>
      <dsp:spPr>
        <a:xfrm>
          <a:off x="0" y="161895"/>
          <a:ext cx="6900512" cy="66338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Disk (I/O)</a:t>
          </a:r>
        </a:p>
      </dsp:txBody>
      <dsp:txXfrm>
        <a:off x="32384" y="194279"/>
        <a:ext cx="6835744" cy="598621"/>
      </dsp:txXfrm>
    </dsp:sp>
    <dsp:sp modelId="{1202DFD7-246D-F443-BD42-6C97BCE852F8}">
      <dsp:nvSpPr>
        <dsp:cNvPr id="0" name=""/>
        <dsp:cNvSpPr/>
      </dsp:nvSpPr>
      <dsp:spPr>
        <a:xfrm>
          <a:off x="0" y="825285"/>
          <a:ext cx="6900512" cy="24032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9091" tIns="34290" rIns="192024" bIns="34290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100" kern="1200"/>
            <a:t>This is the rate at which data can be read from or written to the disk.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100" kern="1200"/>
            <a:t>Ways you may be limited: </a:t>
          </a:r>
        </a:p>
        <a:p>
          <a:pPr marL="457200" lvl="2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100" kern="1200"/>
            <a:t>Running blast on a large database across many files</a:t>
          </a:r>
        </a:p>
        <a:p>
          <a:pPr marL="457200" lvl="2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100" kern="1200"/>
            <a:t>Having a lot of files (1000+) in a directory</a:t>
          </a:r>
        </a:p>
        <a:p>
          <a:pPr marL="457200" lvl="2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100" kern="1200"/>
            <a:t>Copying/moving large files between storage locations</a:t>
          </a:r>
        </a:p>
      </dsp:txBody>
      <dsp:txXfrm>
        <a:off x="0" y="825285"/>
        <a:ext cx="6900512" cy="2403269"/>
      </dsp:txXfrm>
    </dsp:sp>
    <dsp:sp modelId="{C0FDF10F-0047-7B4C-8D27-15CF02631321}">
      <dsp:nvSpPr>
        <dsp:cNvPr id="0" name=""/>
        <dsp:cNvSpPr/>
      </dsp:nvSpPr>
      <dsp:spPr>
        <a:xfrm>
          <a:off x="0" y="3228555"/>
          <a:ext cx="6900512" cy="663389"/>
        </a:xfrm>
        <a:prstGeom prst="roundRect">
          <a:avLst/>
        </a:prstGeom>
        <a:solidFill>
          <a:schemeClr val="accent2">
            <a:hueOff val="2147871"/>
            <a:satOff val="-6164"/>
            <a:lumOff val="-987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Memory (RAM) </a:t>
          </a:r>
        </a:p>
      </dsp:txBody>
      <dsp:txXfrm>
        <a:off x="32384" y="3260939"/>
        <a:ext cx="6835744" cy="598621"/>
      </dsp:txXfrm>
    </dsp:sp>
    <dsp:sp modelId="{64F45FCA-75E1-9045-BFB4-DA02952C200F}">
      <dsp:nvSpPr>
        <dsp:cNvPr id="0" name=""/>
        <dsp:cNvSpPr/>
      </dsp:nvSpPr>
      <dsp:spPr>
        <a:xfrm>
          <a:off x="0" y="3969705"/>
          <a:ext cx="6900512" cy="663389"/>
        </a:xfrm>
        <a:prstGeom prst="roundRect">
          <a:avLst/>
        </a:prstGeom>
        <a:solidFill>
          <a:schemeClr val="accent2">
            <a:hueOff val="4295742"/>
            <a:satOff val="-12329"/>
            <a:lumOff val="-1973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CPUs (Cores)</a:t>
          </a:r>
        </a:p>
      </dsp:txBody>
      <dsp:txXfrm>
        <a:off x="32384" y="4002089"/>
        <a:ext cx="6835744" cy="598621"/>
      </dsp:txXfrm>
    </dsp:sp>
    <dsp:sp modelId="{D07C079C-9DA6-E54A-803D-29590D7CF160}">
      <dsp:nvSpPr>
        <dsp:cNvPr id="0" name=""/>
        <dsp:cNvSpPr/>
      </dsp:nvSpPr>
      <dsp:spPr>
        <a:xfrm>
          <a:off x="0" y="4710855"/>
          <a:ext cx="6900512" cy="663389"/>
        </a:xfrm>
        <a:prstGeom prst="roundRect">
          <a:avLst/>
        </a:prstGeom>
        <a:solidFill>
          <a:schemeClr val="accent2">
            <a:hueOff val="6443612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Time</a:t>
          </a:r>
        </a:p>
      </dsp:txBody>
      <dsp:txXfrm>
        <a:off x="32384" y="4743239"/>
        <a:ext cx="6835744" cy="59862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8E3D5D-D7BB-834F-963D-ED8F8B0700DD}">
      <dsp:nvSpPr>
        <dsp:cNvPr id="0" name=""/>
        <dsp:cNvSpPr/>
      </dsp:nvSpPr>
      <dsp:spPr>
        <a:xfrm>
          <a:off x="0" y="22170"/>
          <a:ext cx="6900512" cy="66338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Disk (I/O) </a:t>
          </a:r>
        </a:p>
      </dsp:txBody>
      <dsp:txXfrm>
        <a:off x="32384" y="54554"/>
        <a:ext cx="6835744" cy="598621"/>
      </dsp:txXfrm>
    </dsp:sp>
    <dsp:sp modelId="{708A7042-BFC5-E547-9AE0-7062216C86B2}">
      <dsp:nvSpPr>
        <dsp:cNvPr id="0" name=""/>
        <dsp:cNvSpPr/>
      </dsp:nvSpPr>
      <dsp:spPr>
        <a:xfrm>
          <a:off x="0" y="763320"/>
          <a:ext cx="6900512" cy="663389"/>
        </a:xfrm>
        <a:prstGeom prst="roundRect">
          <a:avLst/>
        </a:prstGeom>
        <a:solidFill>
          <a:schemeClr val="accent2">
            <a:hueOff val="2147871"/>
            <a:satOff val="-6164"/>
            <a:lumOff val="-987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Memory (RAM) </a:t>
          </a:r>
        </a:p>
      </dsp:txBody>
      <dsp:txXfrm>
        <a:off x="32384" y="795704"/>
        <a:ext cx="6835744" cy="598621"/>
      </dsp:txXfrm>
    </dsp:sp>
    <dsp:sp modelId="{B5A7F58D-78A3-B24B-A975-F6BF5DD23202}">
      <dsp:nvSpPr>
        <dsp:cNvPr id="0" name=""/>
        <dsp:cNvSpPr/>
      </dsp:nvSpPr>
      <dsp:spPr>
        <a:xfrm>
          <a:off x="0" y="1426710"/>
          <a:ext cx="6900512" cy="26827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9091" tIns="34290" rIns="192024" bIns="34290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100" kern="1200"/>
            <a:t>Used to store data that is being processed by the program. Typically a limiter rather than scaler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100" kern="1200"/>
            <a:t>Ways you may be limited: </a:t>
          </a:r>
        </a:p>
        <a:p>
          <a:pPr marL="457200" lvl="2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100" kern="1200"/>
            <a:t>Running a merge sort algorithm on a large dataset (e.g. samtools sort)</a:t>
          </a:r>
        </a:p>
        <a:p>
          <a:pPr marL="457200" lvl="2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100" kern="1200"/>
            <a:t>Working with large data such as genomes</a:t>
          </a:r>
        </a:p>
        <a:p>
          <a:pPr marL="457200" lvl="2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100" kern="1200"/>
            <a:t>Python/R objects reside in memory and may exceed allocated RAM</a:t>
          </a:r>
        </a:p>
      </dsp:txBody>
      <dsp:txXfrm>
        <a:off x="0" y="1426710"/>
        <a:ext cx="6900512" cy="2682720"/>
      </dsp:txXfrm>
    </dsp:sp>
    <dsp:sp modelId="{FC7F398B-2DCC-5847-ABF7-CEF39251CC6A}">
      <dsp:nvSpPr>
        <dsp:cNvPr id="0" name=""/>
        <dsp:cNvSpPr/>
      </dsp:nvSpPr>
      <dsp:spPr>
        <a:xfrm>
          <a:off x="0" y="4109430"/>
          <a:ext cx="6900512" cy="663389"/>
        </a:xfrm>
        <a:prstGeom prst="roundRect">
          <a:avLst/>
        </a:prstGeom>
        <a:solidFill>
          <a:schemeClr val="accent2">
            <a:hueOff val="4295742"/>
            <a:satOff val="-12329"/>
            <a:lumOff val="-1973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CPUs (Cores) </a:t>
          </a:r>
        </a:p>
      </dsp:txBody>
      <dsp:txXfrm>
        <a:off x="32384" y="4141814"/>
        <a:ext cx="6835744" cy="598621"/>
      </dsp:txXfrm>
    </dsp:sp>
    <dsp:sp modelId="{F688E143-B63D-4040-9BF0-C9356F80838B}">
      <dsp:nvSpPr>
        <dsp:cNvPr id="0" name=""/>
        <dsp:cNvSpPr/>
      </dsp:nvSpPr>
      <dsp:spPr>
        <a:xfrm>
          <a:off x="0" y="4850580"/>
          <a:ext cx="6900512" cy="663389"/>
        </a:xfrm>
        <a:prstGeom prst="roundRect">
          <a:avLst/>
        </a:prstGeom>
        <a:solidFill>
          <a:schemeClr val="accent2">
            <a:hueOff val="6443612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Time</a:t>
          </a:r>
        </a:p>
      </dsp:txBody>
      <dsp:txXfrm>
        <a:off x="32384" y="4882964"/>
        <a:ext cx="6835744" cy="59862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A92ED0-6D44-BA4D-92C1-65C6CE2FE5CC}">
      <dsp:nvSpPr>
        <dsp:cNvPr id="0" name=""/>
        <dsp:cNvSpPr/>
      </dsp:nvSpPr>
      <dsp:spPr>
        <a:xfrm>
          <a:off x="0" y="231510"/>
          <a:ext cx="6900512" cy="63882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Disk (I/O) </a:t>
          </a:r>
        </a:p>
      </dsp:txBody>
      <dsp:txXfrm>
        <a:off x="31185" y="262695"/>
        <a:ext cx="6838142" cy="576450"/>
      </dsp:txXfrm>
    </dsp:sp>
    <dsp:sp modelId="{8DF42CCD-620E-0747-BEDA-CA706E52AFC7}">
      <dsp:nvSpPr>
        <dsp:cNvPr id="0" name=""/>
        <dsp:cNvSpPr/>
      </dsp:nvSpPr>
      <dsp:spPr>
        <a:xfrm>
          <a:off x="0" y="945210"/>
          <a:ext cx="6900512" cy="638820"/>
        </a:xfrm>
        <a:prstGeom prst="roundRect">
          <a:avLst/>
        </a:prstGeom>
        <a:solidFill>
          <a:schemeClr val="accent2">
            <a:hueOff val="2147871"/>
            <a:satOff val="-6164"/>
            <a:lumOff val="-987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Memory (RAM) </a:t>
          </a:r>
        </a:p>
      </dsp:txBody>
      <dsp:txXfrm>
        <a:off x="31185" y="976395"/>
        <a:ext cx="6838142" cy="576450"/>
      </dsp:txXfrm>
    </dsp:sp>
    <dsp:sp modelId="{7E235F69-2C59-524A-9A3F-D8D5B3D5D765}">
      <dsp:nvSpPr>
        <dsp:cNvPr id="0" name=""/>
        <dsp:cNvSpPr/>
      </dsp:nvSpPr>
      <dsp:spPr>
        <a:xfrm>
          <a:off x="0" y="1658910"/>
          <a:ext cx="6900512" cy="638820"/>
        </a:xfrm>
        <a:prstGeom prst="roundRect">
          <a:avLst/>
        </a:prstGeom>
        <a:solidFill>
          <a:schemeClr val="accent2">
            <a:hueOff val="4295742"/>
            <a:satOff val="-12329"/>
            <a:lumOff val="-1973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CPUs (Cores)</a:t>
          </a:r>
        </a:p>
      </dsp:txBody>
      <dsp:txXfrm>
        <a:off x="31185" y="1690095"/>
        <a:ext cx="6838142" cy="576450"/>
      </dsp:txXfrm>
    </dsp:sp>
    <dsp:sp modelId="{C0B8ED1C-3BD6-BB4B-A3F8-632767AFDFE7}">
      <dsp:nvSpPr>
        <dsp:cNvPr id="0" name=""/>
        <dsp:cNvSpPr/>
      </dsp:nvSpPr>
      <dsp:spPr>
        <a:xfrm>
          <a:off x="0" y="2297730"/>
          <a:ext cx="6900512" cy="23680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9091" tIns="33020" rIns="184912" bIns="33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/>
            <a:t>Some programs can subdivide their work into smaller tasks that can be run simultaneously on different cores.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/>
            <a:t>If program isn’t designed for it, adding cores doesn’t help!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/>
            <a:t>Ways you may be limited: </a:t>
          </a:r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/>
            <a:t>Sequence alignment (e.g. bwa mem)</a:t>
          </a:r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/>
            <a:t>Genome assembly (e.g. spades)</a:t>
          </a:r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/>
            <a:t>Running simulations with heavy computations</a:t>
          </a:r>
        </a:p>
      </dsp:txBody>
      <dsp:txXfrm>
        <a:off x="0" y="2297730"/>
        <a:ext cx="6900512" cy="2368080"/>
      </dsp:txXfrm>
    </dsp:sp>
    <dsp:sp modelId="{E1BEA63F-1978-2C44-AE5A-8A7AB1644F99}">
      <dsp:nvSpPr>
        <dsp:cNvPr id="0" name=""/>
        <dsp:cNvSpPr/>
      </dsp:nvSpPr>
      <dsp:spPr>
        <a:xfrm>
          <a:off x="0" y="4665810"/>
          <a:ext cx="6900512" cy="638820"/>
        </a:xfrm>
        <a:prstGeom prst="roundRect">
          <a:avLst/>
        </a:prstGeom>
        <a:solidFill>
          <a:schemeClr val="accent2">
            <a:hueOff val="6443612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Time</a:t>
          </a:r>
        </a:p>
      </dsp:txBody>
      <dsp:txXfrm>
        <a:off x="31185" y="4696995"/>
        <a:ext cx="6838142" cy="57645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4184A9-623D-544E-9381-DA91AAE2A282}">
      <dsp:nvSpPr>
        <dsp:cNvPr id="0" name=""/>
        <dsp:cNvSpPr/>
      </dsp:nvSpPr>
      <dsp:spPr>
        <a:xfrm>
          <a:off x="0" y="86430"/>
          <a:ext cx="6900512" cy="63882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Disk (I/O) </a:t>
          </a:r>
        </a:p>
      </dsp:txBody>
      <dsp:txXfrm>
        <a:off x="31185" y="117615"/>
        <a:ext cx="6838142" cy="576450"/>
      </dsp:txXfrm>
    </dsp:sp>
    <dsp:sp modelId="{C8E1466C-83DC-494D-A5D9-5668670F491D}">
      <dsp:nvSpPr>
        <dsp:cNvPr id="0" name=""/>
        <dsp:cNvSpPr/>
      </dsp:nvSpPr>
      <dsp:spPr>
        <a:xfrm>
          <a:off x="0" y="800130"/>
          <a:ext cx="6900512" cy="638820"/>
        </a:xfrm>
        <a:prstGeom prst="roundRect">
          <a:avLst/>
        </a:prstGeom>
        <a:solidFill>
          <a:schemeClr val="accent2">
            <a:hueOff val="2147871"/>
            <a:satOff val="-6164"/>
            <a:lumOff val="-987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Memory (RAM) </a:t>
          </a:r>
        </a:p>
      </dsp:txBody>
      <dsp:txXfrm>
        <a:off x="31185" y="831315"/>
        <a:ext cx="6838142" cy="576450"/>
      </dsp:txXfrm>
    </dsp:sp>
    <dsp:sp modelId="{38049FD3-4C20-2141-9F1D-C26BBEB01326}">
      <dsp:nvSpPr>
        <dsp:cNvPr id="0" name=""/>
        <dsp:cNvSpPr/>
      </dsp:nvSpPr>
      <dsp:spPr>
        <a:xfrm>
          <a:off x="0" y="1513830"/>
          <a:ext cx="6900512" cy="638820"/>
        </a:xfrm>
        <a:prstGeom prst="roundRect">
          <a:avLst/>
        </a:prstGeom>
        <a:solidFill>
          <a:schemeClr val="accent2">
            <a:hueOff val="4295742"/>
            <a:satOff val="-12329"/>
            <a:lumOff val="-1973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CPUs (Cores) </a:t>
          </a:r>
        </a:p>
      </dsp:txBody>
      <dsp:txXfrm>
        <a:off x="31185" y="1545015"/>
        <a:ext cx="6838142" cy="576450"/>
      </dsp:txXfrm>
    </dsp:sp>
    <dsp:sp modelId="{6F4ECDE3-99B1-0F4C-8F8A-6F6087F2BB89}">
      <dsp:nvSpPr>
        <dsp:cNvPr id="0" name=""/>
        <dsp:cNvSpPr/>
      </dsp:nvSpPr>
      <dsp:spPr>
        <a:xfrm>
          <a:off x="0" y="2227530"/>
          <a:ext cx="6900512" cy="638820"/>
        </a:xfrm>
        <a:prstGeom prst="roundRect">
          <a:avLst/>
        </a:prstGeom>
        <a:solidFill>
          <a:schemeClr val="accent2">
            <a:hueOff val="6443612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Time</a:t>
          </a:r>
        </a:p>
      </dsp:txBody>
      <dsp:txXfrm>
        <a:off x="31185" y="2258715"/>
        <a:ext cx="6838142" cy="576450"/>
      </dsp:txXfrm>
    </dsp:sp>
    <dsp:sp modelId="{B4813D39-5898-304C-9D8C-653DBB1ED271}">
      <dsp:nvSpPr>
        <dsp:cNvPr id="0" name=""/>
        <dsp:cNvSpPr/>
      </dsp:nvSpPr>
      <dsp:spPr>
        <a:xfrm>
          <a:off x="0" y="2866350"/>
          <a:ext cx="6900512" cy="25833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9091" tIns="33020" rIns="184912" bIns="33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/>
            <a:t>Queuing &amp; running your jobs takes time. Keep in mind “Time to Science” (TtS)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/>
            <a:t>Examples of ways you might be limited by time:</a:t>
          </a:r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/>
            <a:t>Running jobs while your fairshare is low and the cluster is busy</a:t>
          </a:r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/>
            <a:t>Running jobs sequentially instead of in parallel</a:t>
          </a:r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/>
            <a:t>Scheduling high resource use jobs = more time waiting in queue</a:t>
          </a:r>
        </a:p>
      </dsp:txBody>
      <dsp:txXfrm>
        <a:off x="0" y="2866350"/>
        <a:ext cx="6900512" cy="258336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4184A9-623D-544E-9381-DA91AAE2A282}">
      <dsp:nvSpPr>
        <dsp:cNvPr id="0" name=""/>
        <dsp:cNvSpPr/>
      </dsp:nvSpPr>
      <dsp:spPr>
        <a:xfrm>
          <a:off x="0" y="35670"/>
          <a:ext cx="6900512" cy="9828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/>
            <a:t>Disk Bottleneck</a:t>
          </a:r>
        </a:p>
      </dsp:txBody>
      <dsp:txXfrm>
        <a:off x="47976" y="83646"/>
        <a:ext cx="6804560" cy="886848"/>
      </dsp:txXfrm>
    </dsp:sp>
    <dsp:sp modelId="{FDE425C0-5627-3940-B7E3-FEECD209856A}">
      <dsp:nvSpPr>
        <dsp:cNvPr id="0" name=""/>
        <dsp:cNvSpPr/>
      </dsp:nvSpPr>
      <dsp:spPr>
        <a:xfrm>
          <a:off x="0" y="1018470"/>
          <a:ext cx="6900512" cy="2401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9091" tIns="50800" rIns="284480" bIns="50800" numCol="1" spcCol="1270" anchor="t" anchorCtr="0">
          <a:noAutofit/>
        </a:bodyPr>
        <a:lstStyle/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100" kern="1200"/>
            <a:t>Slow for no reason, or unpredictably slow</a:t>
          </a:r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100" kern="1200">
              <a:latin typeface="Menlo" panose="020B0609030804020204" pitchFamily="49" charset="0"/>
              <a:ea typeface="Menlo" panose="020B0609030804020204" pitchFamily="49" charset="0"/>
              <a:cs typeface="Menlo" panose="020B0609030804020204" pitchFamily="49" charset="0"/>
            </a:rPr>
            <a:t>jobstats</a:t>
          </a:r>
          <a:r>
            <a:rPr lang="en-US" sz="3100" kern="1200"/>
            <a:t> results show program not fully utilizing CPU allocation (sometimes)</a:t>
          </a:r>
        </a:p>
      </dsp:txBody>
      <dsp:txXfrm>
        <a:off x="0" y="1018470"/>
        <a:ext cx="6900512" cy="2401200"/>
      </dsp:txXfrm>
    </dsp:sp>
    <dsp:sp modelId="{38049FD3-4C20-2141-9F1D-C26BBEB01326}">
      <dsp:nvSpPr>
        <dsp:cNvPr id="0" name=""/>
        <dsp:cNvSpPr/>
      </dsp:nvSpPr>
      <dsp:spPr>
        <a:xfrm>
          <a:off x="0" y="3419670"/>
          <a:ext cx="6900512" cy="982800"/>
        </a:xfrm>
        <a:prstGeom prst="roundRect">
          <a:avLst/>
        </a:prstGeom>
        <a:solidFill>
          <a:schemeClr val="accent2">
            <a:hueOff val="3221806"/>
            <a:satOff val="-9246"/>
            <a:lumOff val="-1480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/>
            <a:t>Not enough CPU</a:t>
          </a:r>
        </a:p>
      </dsp:txBody>
      <dsp:txXfrm>
        <a:off x="47976" y="3467646"/>
        <a:ext cx="6804560" cy="886848"/>
      </dsp:txXfrm>
    </dsp:sp>
    <dsp:sp modelId="{6F4ECDE3-99B1-0F4C-8F8A-6F6087F2BB89}">
      <dsp:nvSpPr>
        <dsp:cNvPr id="0" name=""/>
        <dsp:cNvSpPr/>
      </dsp:nvSpPr>
      <dsp:spPr>
        <a:xfrm>
          <a:off x="0" y="4517670"/>
          <a:ext cx="6900512" cy="982800"/>
        </a:xfrm>
        <a:prstGeom prst="roundRect">
          <a:avLst/>
        </a:prstGeom>
        <a:solidFill>
          <a:schemeClr val="accent2">
            <a:hueOff val="6443612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/>
            <a:t>Not enough memory or time</a:t>
          </a:r>
        </a:p>
      </dsp:txBody>
      <dsp:txXfrm>
        <a:off x="47976" y="4565646"/>
        <a:ext cx="6804560" cy="88684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4184A9-623D-544E-9381-DA91AAE2A282}">
      <dsp:nvSpPr>
        <dsp:cNvPr id="0" name=""/>
        <dsp:cNvSpPr/>
      </dsp:nvSpPr>
      <dsp:spPr>
        <a:xfrm>
          <a:off x="0" y="200752"/>
          <a:ext cx="6900512" cy="100737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/>
            <a:t>Disk Bottleneck</a:t>
          </a:r>
        </a:p>
      </dsp:txBody>
      <dsp:txXfrm>
        <a:off x="49176" y="249928"/>
        <a:ext cx="6802160" cy="909018"/>
      </dsp:txXfrm>
    </dsp:sp>
    <dsp:sp modelId="{38049FD3-4C20-2141-9F1D-C26BBEB01326}">
      <dsp:nvSpPr>
        <dsp:cNvPr id="0" name=""/>
        <dsp:cNvSpPr/>
      </dsp:nvSpPr>
      <dsp:spPr>
        <a:xfrm>
          <a:off x="0" y="1326203"/>
          <a:ext cx="6900512" cy="1007370"/>
        </a:xfrm>
        <a:prstGeom prst="roundRect">
          <a:avLst/>
        </a:prstGeom>
        <a:solidFill>
          <a:schemeClr val="accent2">
            <a:hueOff val="3221806"/>
            <a:satOff val="-9246"/>
            <a:lumOff val="-1480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/>
            <a:t>Not enough CPU</a:t>
          </a:r>
        </a:p>
      </dsp:txBody>
      <dsp:txXfrm>
        <a:off x="49176" y="1375379"/>
        <a:ext cx="6802160" cy="909018"/>
      </dsp:txXfrm>
    </dsp:sp>
    <dsp:sp modelId="{9DA8B1EE-DD85-4143-9E46-86428C81C2F5}">
      <dsp:nvSpPr>
        <dsp:cNvPr id="0" name=""/>
        <dsp:cNvSpPr/>
      </dsp:nvSpPr>
      <dsp:spPr>
        <a:xfrm>
          <a:off x="0" y="2333572"/>
          <a:ext cx="6900512" cy="19944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9091" tIns="52070" rIns="291592" bIns="52070" numCol="1" spcCol="1270" anchor="t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200" kern="1200"/>
            <a:t>Some programs get exponentially slower with increased input</a:t>
          </a:r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200" kern="1200"/>
            <a:t>Allocated CPUs don’t match program defaults/option you chose</a:t>
          </a:r>
        </a:p>
      </dsp:txBody>
      <dsp:txXfrm>
        <a:off x="0" y="2333572"/>
        <a:ext cx="6900512" cy="1994445"/>
      </dsp:txXfrm>
    </dsp:sp>
    <dsp:sp modelId="{6F4ECDE3-99B1-0F4C-8F8A-6F6087F2BB89}">
      <dsp:nvSpPr>
        <dsp:cNvPr id="0" name=""/>
        <dsp:cNvSpPr/>
      </dsp:nvSpPr>
      <dsp:spPr>
        <a:xfrm>
          <a:off x="0" y="4328018"/>
          <a:ext cx="6900512" cy="1007370"/>
        </a:xfrm>
        <a:prstGeom prst="roundRect">
          <a:avLst/>
        </a:prstGeom>
        <a:solidFill>
          <a:schemeClr val="accent2">
            <a:hueOff val="6443612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/>
            <a:t>Not enough memory or time</a:t>
          </a:r>
        </a:p>
      </dsp:txBody>
      <dsp:txXfrm>
        <a:off x="49176" y="4377194"/>
        <a:ext cx="6802160" cy="909018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4184A9-623D-544E-9381-DA91AAE2A282}">
      <dsp:nvSpPr>
        <dsp:cNvPr id="0" name=""/>
        <dsp:cNvSpPr/>
      </dsp:nvSpPr>
      <dsp:spPr>
        <a:xfrm>
          <a:off x="0" y="68002"/>
          <a:ext cx="6900512" cy="95823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/>
            <a:t>Disk Bottleneck</a:t>
          </a:r>
        </a:p>
      </dsp:txBody>
      <dsp:txXfrm>
        <a:off x="46777" y="114779"/>
        <a:ext cx="6806958" cy="864676"/>
      </dsp:txXfrm>
    </dsp:sp>
    <dsp:sp modelId="{38049FD3-4C20-2141-9F1D-C26BBEB01326}">
      <dsp:nvSpPr>
        <dsp:cNvPr id="0" name=""/>
        <dsp:cNvSpPr/>
      </dsp:nvSpPr>
      <dsp:spPr>
        <a:xfrm>
          <a:off x="0" y="1138553"/>
          <a:ext cx="6900512" cy="958230"/>
        </a:xfrm>
        <a:prstGeom prst="roundRect">
          <a:avLst/>
        </a:prstGeom>
        <a:solidFill>
          <a:schemeClr val="accent2">
            <a:hueOff val="3221806"/>
            <a:satOff val="-9246"/>
            <a:lumOff val="-1480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/>
            <a:t>Not enough CPU</a:t>
          </a:r>
        </a:p>
      </dsp:txBody>
      <dsp:txXfrm>
        <a:off x="46777" y="1185330"/>
        <a:ext cx="6806958" cy="864676"/>
      </dsp:txXfrm>
    </dsp:sp>
    <dsp:sp modelId="{6F4ECDE3-99B1-0F4C-8F8A-6F6087F2BB89}">
      <dsp:nvSpPr>
        <dsp:cNvPr id="0" name=""/>
        <dsp:cNvSpPr/>
      </dsp:nvSpPr>
      <dsp:spPr>
        <a:xfrm>
          <a:off x="0" y="2209103"/>
          <a:ext cx="6900512" cy="958230"/>
        </a:xfrm>
        <a:prstGeom prst="roundRect">
          <a:avLst/>
        </a:prstGeom>
        <a:solidFill>
          <a:schemeClr val="accent2">
            <a:hueOff val="6443612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/>
            <a:t>Not enough memory or time</a:t>
          </a:r>
        </a:p>
      </dsp:txBody>
      <dsp:txXfrm>
        <a:off x="46777" y="2255880"/>
        <a:ext cx="6806958" cy="864676"/>
      </dsp:txXfrm>
    </dsp:sp>
    <dsp:sp modelId="{69B03530-EE14-B84B-B78B-49D64F19AE74}">
      <dsp:nvSpPr>
        <dsp:cNvPr id="0" name=""/>
        <dsp:cNvSpPr/>
      </dsp:nvSpPr>
      <dsp:spPr>
        <a:xfrm>
          <a:off x="0" y="3167333"/>
          <a:ext cx="6900512" cy="23008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9091" tIns="49530" rIns="277368" bIns="49530" numCol="1" spcCol="1270" anchor="t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000" kern="1200"/>
            <a:t>Job will error out, program’s SLURM output will tell you</a:t>
          </a:r>
        </a:p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000" kern="1200"/>
            <a:t>If in interactive job, program will stall out and SLURM won’t tell you until you end interactive session</a:t>
          </a:r>
        </a:p>
      </dsp:txBody>
      <dsp:txXfrm>
        <a:off x="0" y="3167333"/>
        <a:ext cx="6900512" cy="23008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ECB42A-ED34-6A4B-B062-54F7B17B59E6}" type="datetimeFigureOut">
              <a:t>3/4/26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5266F5-B853-8744-BD62-ACD83E1DE03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2083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5266F5-B853-8744-BD62-ACD83E1DE03C}" type="slidenum"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85311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8BB758-5FD3-D83F-DB45-66FF5AEE69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BAF9B4F-4DD1-4753-F8FA-94997EBB1FA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BAF3436-7A33-BE0B-D90A-E8FF5D16E1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565546-C6E2-BC02-D3A2-3F61DD5E2A6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51E3B9-8F45-174B-B500-71D7E9897590}" type="slidenum"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494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51E3B9-8F45-174B-B500-71D7E9897590}" type="slidenum"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3541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ts val="1350"/>
              </a:lnSpc>
            </a:pPr>
            <a:r>
              <a:rPr lang="en-US" b="0">
                <a:solidFill>
                  <a:srgbClr val="D4D4D4"/>
                </a:solidFill>
                <a:effectLst/>
                <a:latin typeface="Menlo" panose="020B0609030804020204" pitchFamily="49" charset="0"/>
              </a:rPr>
              <a:t>If you have a program that you want to optimize, you need to know what is the rate limiting resource.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51E3B9-8F45-174B-B500-71D7E9897590}" type="slidenum"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3097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441270-518F-7C67-1173-CA5C39C624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ACB7B81-C1D6-16DB-371E-41C8F26EB3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6B1AFCF-E22F-A84B-538B-DD86EBCB0E3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D5EF97-21E5-E7A1-2A75-64B4492C855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51E3B9-8F45-174B-B500-71D7E9897590}" type="slidenum"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6479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A06C4C-0166-7DFF-CFA8-831CC302B0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5209FE9-C4E0-E0D4-BE81-208D20CDDA7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C1794E9-47A0-FA47-3743-ACA2D09575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Note: program should have an option to specify the number of threads or processes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3F7741-213A-DB5A-E81A-5F194728CE2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51E3B9-8F45-174B-B500-71D7E9897590}" type="slidenum"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8538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30CAD7-18F3-5CA1-AA65-B18CFF737F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34D168D-E63E-1C7B-BB7E-8D7EF176B3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4C96A2F-6A80-75C4-9F86-27F655ECEEF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13D9BF-306E-55D8-A84E-E65EB69D2B5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51E3B9-8F45-174B-B500-71D7E9897590}" type="slidenum"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0577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36D059-8CF0-ED29-2F7E-7200BD44BD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D263C7B-E196-8D13-D3DA-0DF570F1AB8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387470F-2412-CD30-BB68-7A5C1FD9F19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1B6F14-F914-EE71-79D8-335B7D8934E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51E3B9-8F45-174B-B500-71D7E9897590}" type="slidenum"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0314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8901B8-2084-E9F3-735A-ADE39FCFA2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D0EFBC5-58D4-C4A1-B967-D8B6EAB3B31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C979C3B-C7D8-A38A-8372-F0182C9882C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CB8041-F15D-FA00-6393-EC5329408A1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51E3B9-8F45-174B-B500-71D7E9897590}" type="slidenum"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8348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11C4C2-1A72-9FD2-93C7-1917455D8B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031870B-5005-BCBA-925E-4EAE7ED7320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CE4113C-C23C-02CC-20EF-47617912EB2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466715-6DDF-4635-E015-24F3F60FCE5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51E3B9-8F45-174B-B500-71D7E9897590}" type="slidenum"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8763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3E5E19-24A1-F7EC-A11C-C0654E20B5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EDC626B-FDC1-80C3-D431-16493CDDDF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E79BB4-CFA8-F8AE-F645-E323A2F49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59B19-1CAB-E144-B73A-89AEEC0ED0E0}" type="datetimeFigureOut">
              <a:t>3/4/26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32DB54-84A1-8931-B24C-C35627ABF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668AAF-58A9-5418-018B-4995EF48DE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9107B-D367-414F-A222-009FB77A259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497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97F97E-5301-1B3F-D37C-C560EB6E0B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2F0F7E-8E50-7AC2-3CAC-044846CC2C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C80E89-A719-2C7B-6703-C921F5B1BA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59B19-1CAB-E144-B73A-89AEEC0ED0E0}" type="datetimeFigureOut">
              <a:t>3/4/26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BD7540-1FC0-8BD7-A8E9-6A3277A5F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B59495-92BC-CCC1-4DF3-2CE314768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9107B-D367-414F-A222-009FB77A259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513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04F9336-B73C-7316-81DA-0F8E1A23E6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EE0F32-3F5D-CB9F-8646-F622AA1997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2BC990-09BF-E0BC-A081-C6BEF915E5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59B19-1CAB-E144-B73A-89AEEC0ED0E0}" type="datetimeFigureOut">
              <a:t>3/4/26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CCD7AB-E1CE-E34C-42F9-220423FB8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F6EA6A-13E4-5979-62C9-2C4CEFDEBE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9107B-D367-414F-A222-009FB77A259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700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A5A1D0-9254-387A-2C1B-5724AFF20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6B356B-0714-9922-69D7-940947D31E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847CFF-65F9-77A4-E35C-4BCE435F05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59B19-1CAB-E144-B73A-89AEEC0ED0E0}" type="datetimeFigureOut">
              <a:t>3/4/26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54D9B2-51D5-3788-886F-5E523CD3AE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D90833-5547-F879-0382-2D15F8ED2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9107B-D367-414F-A222-009FB77A259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133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4E945A-B65B-4129-10CF-33F3BFFA59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36122F-5590-0549-7445-D02C39019E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858011-E223-B91D-49E2-414305784C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59B19-1CAB-E144-B73A-89AEEC0ED0E0}" type="datetimeFigureOut">
              <a:t>3/4/26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E755CB-3340-3AB1-CF7C-0FBB051CD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C5FD56-A42E-CDB2-C468-B8D5ED7BE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9107B-D367-414F-A222-009FB77A259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921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97AED0-BA29-7BC2-DF06-52F0EFA114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B08635-5DAC-BB6E-4D4E-3853E279EE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360FE2-24A4-0AB6-E3C5-60180EC7BA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8524AC-C0E0-F752-D877-9446D05EE3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59B19-1CAB-E144-B73A-89AEEC0ED0E0}" type="datetimeFigureOut">
              <a:t>3/4/26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E960CB-8084-7B2A-AA52-A76054A981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74C7A4-D86D-9919-A0BC-11199A8EA9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9107B-D367-414F-A222-009FB77A259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658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5D7579-A872-342F-25C8-C58DACC700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AECE58-9B4D-7E41-E13D-7948EDD160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21D4B5-FE2D-A13C-D5FD-2E90679A53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981EDD3-8673-7829-4A37-CD9109ED44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019045C-F7CB-9FF6-F3D6-F6068BD25B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9C17B77-8280-5ADA-E25A-4BD5A8D53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59B19-1CAB-E144-B73A-89AEEC0ED0E0}" type="datetimeFigureOut">
              <a:t>3/4/26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A05C029-7871-8C3D-1F4D-052CD6EF47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642E4AF-8D8B-0820-EA12-5FDA85778C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9107B-D367-414F-A222-009FB77A259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5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A90DFD-4C56-E2F4-88D4-309F2055CC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27E84BF-CC7C-1D14-276B-0BFFFFEEB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59B19-1CAB-E144-B73A-89AEEC0ED0E0}" type="datetimeFigureOut">
              <a:t>3/4/26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63F78E-204B-A40F-45B5-726BCAE2B9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B058453-CEF1-FF28-0835-2392B8AFE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9107B-D367-414F-A222-009FB77A259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235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FE305BE-41F8-3166-E33E-6556B7E2A5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59B19-1CAB-E144-B73A-89AEEC0ED0E0}" type="datetimeFigureOut">
              <a:t>3/4/26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6B4E095-E77A-7A9D-3088-EFB2F7ED58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521724-1320-1957-E025-393A2D10B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9107B-D367-414F-A222-009FB77A259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552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D92A78-7A9C-2C1E-A266-2FEAFDD49C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C51CF0-754B-138A-9F37-188BA67C58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478188-AE20-C44F-CF65-F63F6087D3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69FA05-FBC8-C3B0-455D-5D1846AF69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59B19-1CAB-E144-B73A-89AEEC0ED0E0}" type="datetimeFigureOut">
              <a:t>3/4/26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53DE37-B1D6-E8EC-9E4B-A4D9350B30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90471D-E53F-7EAD-872A-AE7AC8C4D4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9107B-D367-414F-A222-009FB77A259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865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28851E-5889-A285-D844-9D05E617FF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FDF025E-404A-CB23-6286-3F1DF5C245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0DB43E-812B-6C33-B3A0-054F67C73C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85A49B-7927-7BBB-6950-2B70698DD1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59B19-1CAB-E144-B73A-89AEEC0ED0E0}" type="datetimeFigureOut">
              <a:t>3/4/26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C3754C-FBDB-CFC2-C7E4-E692D9C25E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5CD7AD-3C25-1DC2-E841-B610F51E3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89107B-D367-414F-A222-009FB77A259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507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5254439-EA36-D0E8-CE6A-DEE690EDF6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18A455-F054-4E6A-6E08-A73448632A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FF6D89-B6D0-AD11-67E5-488C96FE88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159B19-1CAB-E144-B73A-89AEEC0ED0E0}" type="datetimeFigureOut">
              <a:t>3/4/26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FA981C-0E05-44A9-BEC6-3F4CDC448E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F4AC55-878A-D2E6-A8D1-F77B645289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89107B-D367-414F-A222-009FB77A259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14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rc.fas.harvard.edu/kb/jobstats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troycomi/reportseff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informatics.fas.harvard.edu/workshops/nextflow/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informatics.fas.harvard.edu/workshops/snakemake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58677DF-0627-BDC6-9C23-C3EBC33F697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8D15E9-D3C5-4D56-EC73-260C90963F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-809"/>
            <a:ext cx="12192000" cy="1204913"/>
          </a:xfrm>
        </p:spPr>
        <p:txBody>
          <a:bodyPr>
            <a:normAutofit/>
          </a:bodyPr>
          <a:lstStyle/>
          <a:p>
            <a:pPr algn="l"/>
            <a:r>
              <a:rPr lang="en-US" sz="4000" dirty="0">
                <a:solidFill>
                  <a:srgbClr val="33FF33"/>
                </a:solidFill>
                <a:latin typeface="Consolas" panose="020B0609020204030204" pitchFamily="49" charset="0"/>
              </a:rPr>
              <a:t>$</a:t>
            </a:r>
            <a:r>
              <a:rPr lang="en-US" sz="2400" dirty="0">
                <a:solidFill>
                  <a:srgbClr val="33FF33"/>
                </a:solidFill>
                <a:latin typeface="Consolas" panose="020B0609020204030204" pitchFamily="49" charset="0"/>
              </a:rPr>
              <a:t> </a:t>
            </a:r>
            <a:r>
              <a:rPr lang="en-US" sz="4000" dirty="0">
                <a:solidFill>
                  <a:srgbClr val="33FF33"/>
                </a:solidFill>
                <a:latin typeface="Consolas" panose="020B0609020204030204" pitchFamily="49" charset="0"/>
              </a:rPr>
              <a:t>Command line 101:</a:t>
            </a:r>
            <a:br>
              <a:rPr lang="en-US" sz="4000" dirty="0">
                <a:solidFill>
                  <a:srgbClr val="33FF33"/>
                </a:solidFill>
                <a:latin typeface="Consolas" panose="020B0609020204030204" pitchFamily="49" charset="0"/>
              </a:rPr>
            </a:br>
            <a:r>
              <a:rPr lang="en-US" sz="4000" dirty="0">
                <a:solidFill>
                  <a:srgbClr val="33FF33"/>
                </a:solidFill>
                <a:latin typeface="Consolas" panose="020B0609020204030204" pitchFamily="49" charset="0"/>
              </a:rPr>
              <a:t>$</a:t>
            </a:r>
            <a:r>
              <a:rPr lang="en-US" sz="2400" dirty="0">
                <a:solidFill>
                  <a:srgbClr val="33FF33"/>
                </a:solidFill>
                <a:latin typeface="Consolas" panose="020B0609020204030204" pitchFamily="49" charset="0"/>
              </a:rPr>
              <a:t> </a:t>
            </a:r>
            <a:r>
              <a:rPr lang="en-US" sz="4000" dirty="0">
                <a:solidFill>
                  <a:srgbClr val="33FF33"/>
                </a:solidFill>
                <a:latin typeface="Consolas" panose="020B0609020204030204" pitchFamily="49" charset="0"/>
              </a:rPr>
              <a:t>SLURM tips and tricks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F930FF-0D52-8019-4787-F80035CFA7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204103"/>
            <a:ext cx="10668000" cy="2573337"/>
          </a:xfrm>
        </p:spPr>
        <p:txBody>
          <a:bodyPr>
            <a:normAutofit/>
          </a:bodyPr>
          <a:lstStyle/>
          <a:p>
            <a:pPr algn="l"/>
            <a:r>
              <a:rPr lang="en-US" sz="4000" dirty="0">
                <a:solidFill>
                  <a:srgbClr val="33FF33"/>
                </a:solidFill>
                <a:latin typeface="Consolas" panose="020B0609020204030204" pitchFamily="49" charset="0"/>
              </a:rPr>
              <a:t>$</a:t>
            </a:r>
            <a:r>
              <a:rPr lang="en-US" dirty="0">
                <a:solidFill>
                  <a:srgbClr val="33FF33"/>
                </a:solidFill>
                <a:latin typeface="Consolas" panose="020B0609020204030204" pitchFamily="49" charset="0"/>
              </a:rPr>
              <a:t> Harvard FAS Informatics virtual training</a:t>
            </a:r>
          </a:p>
          <a:p>
            <a:pPr algn="l"/>
            <a:r>
              <a:rPr lang="en-US" sz="4000" dirty="0">
                <a:solidFill>
                  <a:srgbClr val="33FF33"/>
                </a:solidFill>
                <a:latin typeface="Consolas" panose="020B0609020204030204" pitchFamily="49" charset="0"/>
              </a:rPr>
              <a:t>$</a:t>
            </a:r>
            <a:r>
              <a:rPr lang="en-US" dirty="0">
                <a:solidFill>
                  <a:srgbClr val="33FF33"/>
                </a:solidFill>
                <a:latin typeface="Consolas" panose="020B0609020204030204" pitchFamily="49" charset="0"/>
              </a:rPr>
              <a:t> Friday, March 6, 2026</a:t>
            </a:r>
          </a:p>
          <a:p>
            <a:pPr algn="l"/>
            <a:r>
              <a:rPr lang="en-US" sz="4000" dirty="0">
                <a:solidFill>
                  <a:srgbClr val="33FF33"/>
                </a:solidFill>
                <a:latin typeface="Consolas" panose="020B0609020204030204" pitchFamily="49" charset="0"/>
              </a:rPr>
              <a:t>$ 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CF140393-AEA2-A958-0E1D-DBF9A848BC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50" y="2570941"/>
            <a:ext cx="584200" cy="58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86099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80A468D-32D3-379F-ABC5-C57487F1BB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E19AAB-2325-89B3-F674-AD1C40ABF4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en-US" sz="5400"/>
              <a:t>What resources programs use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3B692D6-D4E2-6C5B-C7CA-9C657F2EB47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8003847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028542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E537580-BE7E-DBA5-B589-B30178E1B1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BD4180-4626-B724-CFE9-766170492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en-US" sz="5400"/>
              <a:t>What resources programs use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CD958C8-EC96-4E55-F605-A9CFF25EAD4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4747988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1373629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5F84C73-AB6F-4F90-CFBD-9FCCAF00B5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A892BCE-7D35-DE15-5A86-FEA3625D5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en-US" sz="5400"/>
              <a:t>What resources programs use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E1084AA-682E-8977-7C49-488536F19AA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9226452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0833869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45ABFC-8CC5-0524-E114-F583EA07E2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3DDD92-AB46-93D3-4C6E-CB28C967F9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resources programs use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B71DF4-A0C3-98CE-0154-CCE150EDCD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62986"/>
            <a:ext cx="10515600" cy="5061098"/>
          </a:xfrm>
        </p:spPr>
        <p:txBody>
          <a:bodyPr>
            <a:normAutofit/>
          </a:bodyPr>
          <a:lstStyle/>
          <a:p>
            <a:r>
              <a:rPr lang="en-US"/>
              <a:t>Disk (I/O) </a:t>
            </a:r>
          </a:p>
          <a:p>
            <a:r>
              <a:rPr lang="en-US"/>
              <a:t>Memory (RAM) </a:t>
            </a:r>
          </a:p>
          <a:p>
            <a:r>
              <a:rPr lang="en-US"/>
              <a:t>CPUs (Cores) </a:t>
            </a:r>
          </a:p>
          <a:p>
            <a:r>
              <a:rPr lang="en-US"/>
              <a:t>Time</a:t>
            </a:r>
          </a:p>
          <a:p>
            <a:endParaRPr lang="en-US"/>
          </a:p>
          <a:p>
            <a:endParaRPr lang="en-US"/>
          </a:p>
          <a:p>
            <a:pPr marL="0" indent="0">
              <a:buNone/>
            </a:pPr>
            <a:r>
              <a:rPr lang="en-US" b="1"/>
              <a:t>Know your program </a:t>
            </a:r>
          </a:p>
          <a:p>
            <a:r>
              <a:rPr lang="en-US" b="1"/>
              <a:t>Read the docs, read the paper, etc</a:t>
            </a:r>
          </a:p>
          <a:p>
            <a:r>
              <a:rPr lang="en-US" b="1"/>
              <a:t>Some programs have benchmarking data already, or describe their recommended resource requirements</a:t>
            </a:r>
          </a:p>
        </p:txBody>
      </p:sp>
    </p:spTree>
    <p:extLst>
      <p:ext uri="{BB962C8B-B14F-4D97-AF65-F5344CB8AC3E}">
        <p14:creationId xmlns:p14="http://schemas.microsoft.com/office/powerpoint/2010/main" val="21944657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64718D-5E71-B98B-F3F6-9E809A37B9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Use </a:t>
            </a:r>
            <a:r>
              <a:rPr lang="en-US">
                <a:highlight>
                  <a:srgbClr val="FFFF00"/>
                </a:highlight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jobstats</a:t>
            </a:r>
            <a:r>
              <a:rPr lang="en-US">
                <a:ea typeface="Menlo" panose="020B0609030804020204" pitchFamily="49" charset="0"/>
                <a:cs typeface="Menlo" panose="020B0609030804020204" pitchFamily="49" charset="0"/>
              </a:rPr>
              <a:t> to see resource usage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806579-6425-88C1-D60E-147EDB4BB0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hlinkClick r:id="rId2"/>
              </a:rPr>
              <a:t>https://docs.rc.fas.harvard.edu/kb/jobstats/</a:t>
            </a:r>
            <a:endParaRPr lang="en-US"/>
          </a:p>
          <a:p>
            <a:r>
              <a:rPr lang="en-US"/>
              <a:t>Monitors your job’s resource usage</a:t>
            </a:r>
          </a:p>
          <a:p>
            <a:r>
              <a:rPr lang="en-US"/>
              <a:t>jobstats gives you info on 1 job at a time</a:t>
            </a:r>
          </a:p>
          <a:p>
            <a:r>
              <a:rPr lang="en-US"/>
              <a:t>Memory usage only works after job is completed</a:t>
            </a:r>
          </a:p>
        </p:txBody>
      </p:sp>
    </p:spTree>
    <p:extLst>
      <p:ext uri="{BB962C8B-B14F-4D97-AF65-F5344CB8AC3E}">
        <p14:creationId xmlns:p14="http://schemas.microsoft.com/office/powerpoint/2010/main" val="5755487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895F64-6D45-9ECC-0927-09DA0C0FE4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839386-CCD4-AA38-5122-66E0DC1000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en-US" sz="5400"/>
              <a:t>How to Diagnose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7CF39D5-71BE-DBBE-37F4-8C9B86DBEAA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5617964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3055416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BABC59-687E-52E9-F218-794C92AE10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2142C3-5DB9-6779-D700-9093D65676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en-US" sz="5400"/>
              <a:t>How to Diagnose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45A79D0-6FB7-994C-AFBF-14D399EEAAC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3952931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271079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A95A20-5615-A7D4-F5A1-D87B716B76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AC5B1A-9B5B-CEC8-0279-005A5764D9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en-US" sz="5400"/>
              <a:t>How to Diagnose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574CB14-3FA5-74FC-DA34-B20B973914B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8812938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962065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80742-49C4-6599-8FF6-AFAC0160DD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to benchmark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D8001E-75EC-EBF4-F7A3-C2CD970BD4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Get a small test dataset</a:t>
            </a:r>
          </a:p>
          <a:p>
            <a:r>
              <a:rPr lang="en-US"/>
              <a:t>Run the set on increasing amounts of CPU/mem/time</a:t>
            </a:r>
          </a:p>
          <a:p>
            <a:r>
              <a:rPr lang="en-US"/>
              <a:t>Evaluate resource usage</a:t>
            </a:r>
          </a:p>
          <a:p>
            <a:r>
              <a:rPr lang="en-US"/>
              <a:t>Use the </a:t>
            </a:r>
            <a:r>
              <a:rPr lang="en-US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/usr/bin/time -v</a:t>
            </a:r>
            <a:r>
              <a:rPr lang="en-US"/>
              <a:t> command to measure the time it takes to run a program</a:t>
            </a:r>
          </a:p>
          <a:p>
            <a:r>
              <a:rPr lang="en-US"/>
              <a:t>Use print statements with time-stamps to get real-time updates in your log file</a:t>
            </a:r>
          </a:p>
        </p:txBody>
      </p:sp>
    </p:spTree>
    <p:extLst>
      <p:ext uri="{BB962C8B-B14F-4D97-AF65-F5344CB8AC3E}">
        <p14:creationId xmlns:p14="http://schemas.microsoft.com/office/powerpoint/2010/main" val="11350016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FA1E94-E1A7-FBBB-0683-75B693BECC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Use </a:t>
            </a:r>
            <a:r>
              <a:rPr lang="en-US">
                <a:highlight>
                  <a:srgbClr val="FFFF00"/>
                </a:highlight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reportseff</a:t>
            </a:r>
            <a:r>
              <a:rPr lang="en-US"/>
              <a:t> to summarize multiple jobs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614F0A-F1C4-468A-525D-CB2672EA58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/>
              <a:t>Example useage:</a:t>
            </a:r>
            <a:br>
              <a:rPr lang="en-US"/>
            </a:br>
            <a:r>
              <a:rPr lang="en-US" sz="20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reportseff --format '+jobname,AllocCPUS,ReqMem,MaxRSS' -u lei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</p:txBody>
      </p:sp>
      <p:pic>
        <p:nvPicPr>
          <p:cNvPr id="5" name="Picture 4" descr="A screen shot of a black screen&#10;&#10;AI-generated content may be incorrect.">
            <a:extLst>
              <a:ext uri="{FF2B5EF4-FFF2-40B4-BE49-F238E27FC236}">
                <a16:creationId xmlns:a16="http://schemas.microsoft.com/office/drawing/2014/main" id="{E89B4FCB-216D-33D7-2C7D-FDE2A4978A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782841"/>
            <a:ext cx="12192000" cy="242150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A874059-25B4-9AFE-F98D-1BA0739677FA}"/>
              </a:ext>
            </a:extLst>
          </p:cNvPr>
          <p:cNvSpPr txBox="1"/>
          <p:nvPr/>
        </p:nvSpPr>
        <p:spPr>
          <a:xfrm>
            <a:off x="709331" y="5624464"/>
            <a:ext cx="1016933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>
                <a:hlinkClick r:id="rId3"/>
              </a:rPr>
              <a:t>https://github.com/troycomi/reportseff</a:t>
            </a:r>
            <a:endParaRPr lang="en-US" sz="2400"/>
          </a:p>
          <a:p>
            <a:r>
              <a:rPr lang="en-US" sz="2400"/>
              <a:t>Install in a conda environment</a:t>
            </a:r>
          </a:p>
        </p:txBody>
      </p:sp>
    </p:spTree>
    <p:extLst>
      <p:ext uri="{BB962C8B-B14F-4D97-AF65-F5344CB8AC3E}">
        <p14:creationId xmlns:p14="http://schemas.microsoft.com/office/powerpoint/2010/main" val="39682754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89B39F-034A-8AD7-D24B-1126D90A8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D163F42-833F-B876-0B1F-89F14C9C6D5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149206F-6B5F-8C05-3597-A871427C22F1}"/>
              </a:ext>
            </a:extLst>
          </p:cNvPr>
          <p:cNvSpPr txBox="1"/>
          <p:nvPr/>
        </p:nvSpPr>
        <p:spPr>
          <a:xfrm>
            <a:off x="1173591" y="1382286"/>
            <a:ext cx="9844818" cy="458587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u="sng" dirty="0">
                <a:latin typeface="Consolas" panose="020B0609020204030204" pitchFamily="49" charset="0"/>
                <a:ea typeface="Source Sans Pro" panose="020B0503030403020204" pitchFamily="34" charset="0"/>
              </a:rPr>
              <a:t>Topics covered</a:t>
            </a:r>
          </a:p>
          <a:p>
            <a:pPr marL="742950" indent="-742950">
              <a:buAutoNum type="arabicPeriod"/>
            </a:pPr>
            <a:r>
              <a:rPr lang="en-US" sz="3200" dirty="0">
                <a:latin typeface="Consolas" panose="020B0609020204030204" pitchFamily="49" charset="0"/>
                <a:ea typeface="Source Sans Pro" panose="020B0503030403020204" pitchFamily="34" charset="0"/>
              </a:rPr>
              <a:t>How to go from bash script to SLURM job</a:t>
            </a:r>
          </a:p>
          <a:p>
            <a:pPr marL="742950" indent="-742950">
              <a:buAutoNum type="arabicPeriod"/>
            </a:pPr>
            <a:endParaRPr lang="en-US" sz="3200" dirty="0">
              <a:latin typeface="Consolas" panose="020B0609020204030204" pitchFamily="49" charset="0"/>
              <a:ea typeface="Source Sans Pro" panose="020B0503030403020204" pitchFamily="34" charset="0"/>
            </a:endParaRPr>
          </a:p>
          <a:p>
            <a:pPr marL="742950" indent="-742950">
              <a:buAutoNum type="arabicPeriod"/>
            </a:pPr>
            <a:r>
              <a:rPr lang="en-US" sz="3200" dirty="0">
                <a:latin typeface="Consolas" panose="020B0609020204030204" pitchFamily="49" charset="0"/>
                <a:ea typeface="Source Sans Pro" panose="020B0503030403020204" pitchFamily="34" charset="0"/>
              </a:rPr>
              <a:t>Scaling with job arrays</a:t>
            </a:r>
          </a:p>
          <a:p>
            <a:pPr marL="742950" indent="-742950">
              <a:buAutoNum type="arabicPeriod"/>
            </a:pPr>
            <a:endParaRPr lang="en-US" sz="3200" dirty="0">
              <a:latin typeface="Consolas" panose="020B0609020204030204" pitchFamily="49" charset="0"/>
              <a:ea typeface="Source Sans Pro" panose="020B0503030403020204" pitchFamily="34" charset="0"/>
            </a:endParaRPr>
          </a:p>
          <a:p>
            <a:pPr marL="742950" indent="-742950">
              <a:buAutoNum type="arabicPeriod"/>
            </a:pPr>
            <a:r>
              <a:rPr lang="en-US" sz="3200" dirty="0">
                <a:latin typeface="Consolas" panose="020B0609020204030204" pitchFamily="49" charset="0"/>
                <a:ea typeface="Source Sans Pro" panose="020B0503030403020204" pitchFamily="34" charset="0"/>
              </a:rPr>
              <a:t>Understanding resource usage</a:t>
            </a:r>
          </a:p>
          <a:p>
            <a:pPr marL="742950" indent="-742950">
              <a:buAutoNum type="arabicPeriod"/>
            </a:pPr>
            <a:endParaRPr lang="en-US" sz="3200" dirty="0">
              <a:latin typeface="Consolas" panose="020B0609020204030204" pitchFamily="49" charset="0"/>
              <a:ea typeface="Source Sans Pro" panose="020B0503030403020204" pitchFamily="34" charset="0"/>
            </a:endParaRPr>
          </a:p>
          <a:p>
            <a:pPr marL="742950" indent="-742950">
              <a:buFontTx/>
              <a:buAutoNum type="arabicPeriod"/>
            </a:pPr>
            <a:r>
              <a:rPr lang="en-US" sz="3200" dirty="0">
                <a:latin typeface="Consolas" panose="020B0609020204030204" pitchFamily="49" charset="0"/>
                <a:ea typeface="Source Sans Pro" panose="020B0503030403020204" pitchFamily="34" charset="0"/>
              </a:rPr>
              <a:t>Using jobstats and reportseff</a:t>
            </a:r>
          </a:p>
          <a:p>
            <a:pPr marL="742950" indent="-742950">
              <a:buAutoNum type="arabicPeriod"/>
            </a:pPr>
            <a:endParaRPr lang="en-US" sz="3200" dirty="0">
              <a:latin typeface="Consolas" panose="020B0609020204030204" pitchFamily="49" charset="0"/>
              <a:ea typeface="Source Sans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6021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CC2C5-FB84-099E-DA79-55B60CED80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Use workflow managers for complex benchmarking</a:t>
            </a:r>
          </a:p>
        </p:txBody>
      </p:sp>
      <p:pic>
        <p:nvPicPr>
          <p:cNvPr id="5" name="Content Placeholder 4" descr="A screen shot of a graph&#10;&#10;AI-generated content may be incorrect.">
            <a:extLst>
              <a:ext uri="{FF2B5EF4-FFF2-40B4-BE49-F238E27FC236}">
                <a16:creationId xmlns:a16="http://schemas.microsoft.com/office/drawing/2014/main" id="{D22110C3-7C83-4E17-47A0-E7D8E6D837C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44070" y="1946648"/>
            <a:ext cx="8438730" cy="4351338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6968106-58D6-2722-6D5F-B040D356959E}"/>
              </a:ext>
            </a:extLst>
          </p:cNvPr>
          <p:cNvSpPr txBox="1"/>
          <p:nvPr/>
        </p:nvSpPr>
        <p:spPr>
          <a:xfrm>
            <a:off x="484094" y="1946648"/>
            <a:ext cx="276414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Workflow managers like snakemake and nextflow have built-in reporting capabilities and can run multi-step jobs by themselves. </a:t>
            </a:r>
          </a:p>
          <a:p>
            <a:endParaRPr lang="en-US"/>
          </a:p>
          <a:p>
            <a:r>
              <a:rPr lang="en-US"/>
              <a:t>Good way to benchmark with 1 well-designed script</a:t>
            </a:r>
          </a:p>
          <a:p>
            <a:endParaRPr lang="en-US"/>
          </a:p>
          <a:p>
            <a:r>
              <a:rPr lang="en-US"/>
              <a:t>See our </a:t>
            </a:r>
            <a:r>
              <a:rPr lang="en-US">
                <a:hlinkClick r:id="rId3"/>
              </a:rPr>
              <a:t>Nextflow</a:t>
            </a:r>
            <a:r>
              <a:rPr lang="en-US"/>
              <a:t> and </a:t>
            </a:r>
            <a:r>
              <a:rPr lang="en-US">
                <a:hlinkClick r:id="rId4"/>
              </a:rPr>
              <a:t>Snakemake</a:t>
            </a:r>
            <a:r>
              <a:rPr lang="en-US"/>
              <a:t> tutorials for more info!</a:t>
            </a:r>
          </a:p>
        </p:txBody>
      </p:sp>
    </p:spTree>
    <p:extLst>
      <p:ext uri="{BB962C8B-B14F-4D97-AF65-F5344CB8AC3E}">
        <p14:creationId xmlns:p14="http://schemas.microsoft.com/office/powerpoint/2010/main" val="38750035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17D513-C46F-B400-ABCD-70863E1B56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Quick review of compute on the HPC</a:t>
            </a:r>
          </a:p>
        </p:txBody>
      </p:sp>
      <p:pic>
        <p:nvPicPr>
          <p:cNvPr id="5" name="Content Placeholder 4" descr="A computer screen shot of a computer&#10;&#10;AI-generated content may be incorrect.">
            <a:extLst>
              <a:ext uri="{FF2B5EF4-FFF2-40B4-BE49-F238E27FC236}">
                <a16:creationId xmlns:a16="http://schemas.microsoft.com/office/drawing/2014/main" id="{0C8B2351-632E-639C-0A6C-9CF5DA1BE16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88522" y="1690688"/>
            <a:ext cx="8814955" cy="4958412"/>
          </a:xfrm>
        </p:spPr>
      </p:pic>
    </p:spTree>
    <p:extLst>
      <p:ext uri="{BB962C8B-B14F-4D97-AF65-F5344CB8AC3E}">
        <p14:creationId xmlns:p14="http://schemas.microsoft.com/office/powerpoint/2010/main" val="31173176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97D77E3-9550-4A27-BAFF-5ABCCBDDE7CB}"/>
              </a:ext>
            </a:extLst>
          </p:cNvPr>
          <p:cNvSpPr>
            <a:spLocks noGrp="1"/>
          </p:cNvSpPr>
          <p:nvPr>
            <p:ph type="title"/>
          </p:nvPr>
        </p:nvSpPr>
        <p:spPr>
          <a:ln w="19050">
            <a:solidFill>
              <a:schemeClr val="accent2"/>
            </a:solidFill>
          </a:ln>
        </p:spPr>
        <p:txBody>
          <a:bodyPr/>
          <a:lstStyle/>
          <a:p>
            <a:r>
              <a:rPr lang="en-US"/>
              <a:t>Initial one-off script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029D09C-39CE-6A7F-D767-F3BABED9B8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ln w="19050">
            <a:solidFill>
              <a:schemeClr val="accent2"/>
            </a:solidFill>
          </a:ln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/>
              <a:t>You have to be logged in to the cluster the whole time the job is running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/>
              <a:t>If one of the files fails, you have to start the job over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/>
              <a:t>If you have a lot of files, it can take a long time to process them all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/>
              <a:t>The resources you need may not be immediately available at the time you request it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9C7E36F-67F8-CE42-3BCA-1ADD0E7D1912}"/>
              </a:ext>
            </a:extLst>
          </p:cNvPr>
          <p:cNvSpPr txBox="1"/>
          <p:nvPr/>
        </p:nvSpPr>
        <p:spPr>
          <a:xfrm>
            <a:off x="5369441" y="1026639"/>
            <a:ext cx="5763116" cy="1477328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b="0">
                <a:solidFill>
                  <a:srgbClr val="6A9955"/>
                </a:solidFill>
                <a:effectLst/>
                <a:latin typeface="Menlo" panose="020B0609030804020204" pitchFamily="49" charset="0"/>
              </a:rPr>
              <a:t>#!/bin/bash</a:t>
            </a:r>
            <a:endParaRPr lang="en-US" b="0">
              <a:solidFill>
                <a:srgbClr val="D4D4D4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en-US" b="0">
                <a:solidFill>
                  <a:srgbClr val="C586C0"/>
                </a:solidFill>
                <a:effectLst/>
                <a:latin typeface="Menlo" panose="020B0609030804020204" pitchFamily="49" charset="0"/>
              </a:rPr>
              <a:t>for</a:t>
            </a:r>
            <a:r>
              <a:rPr lang="en-US" b="0">
                <a:solidFill>
                  <a:srgbClr val="D4D4D4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b="0">
                <a:solidFill>
                  <a:srgbClr val="9CDCFE"/>
                </a:solidFill>
                <a:effectLst/>
                <a:latin typeface="Menlo" panose="020B0609030804020204" pitchFamily="49" charset="0"/>
              </a:rPr>
              <a:t>i</a:t>
            </a:r>
            <a:r>
              <a:rPr lang="en-US" b="0">
                <a:solidFill>
                  <a:srgbClr val="D4D4D4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b="0">
                <a:solidFill>
                  <a:srgbClr val="C586C0"/>
                </a:solidFill>
                <a:effectLst/>
                <a:latin typeface="Menlo" panose="020B0609030804020204" pitchFamily="49" charset="0"/>
              </a:rPr>
              <a:t>in</a:t>
            </a:r>
            <a:r>
              <a:rPr lang="en-US" b="0">
                <a:solidFill>
                  <a:srgbClr val="D4D4D4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b="0">
                <a:solidFill>
                  <a:srgbClr val="CE9178"/>
                </a:solidFill>
                <a:effectLst/>
                <a:latin typeface="Menlo" panose="020B0609030804020204" pitchFamily="49" charset="0"/>
              </a:rPr>
              <a:t>raw/*.fastq</a:t>
            </a:r>
            <a:endParaRPr lang="en-US" b="0">
              <a:solidFill>
                <a:srgbClr val="D4D4D4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en-US" b="0">
                <a:solidFill>
                  <a:srgbClr val="C586C0"/>
                </a:solidFill>
                <a:effectLst/>
                <a:latin typeface="Menlo" panose="020B0609030804020204" pitchFamily="49" charset="0"/>
              </a:rPr>
              <a:t>do</a:t>
            </a:r>
            <a:r>
              <a:rPr lang="en-US" b="0">
                <a:solidFill>
                  <a:srgbClr val="D4D4D4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b="0">
                <a:solidFill>
                  <a:srgbClr val="DCDCAA"/>
                </a:solidFill>
                <a:effectLst/>
                <a:latin typeface="Menlo" panose="020B0609030804020204" pitchFamily="49" charset="0"/>
              </a:rPr>
              <a:t>fastqc</a:t>
            </a:r>
            <a:r>
              <a:rPr lang="en-US" b="0">
                <a:solidFill>
                  <a:srgbClr val="D4D4D4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b="0">
                <a:solidFill>
                  <a:srgbClr val="569CD6"/>
                </a:solidFill>
                <a:effectLst/>
                <a:latin typeface="Menlo" panose="020B0609030804020204" pitchFamily="49" charset="0"/>
              </a:rPr>
              <a:t>--outdir</a:t>
            </a:r>
            <a:r>
              <a:rPr lang="en-US" b="0">
                <a:solidFill>
                  <a:srgbClr val="D4D4D4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b="0">
                <a:solidFill>
                  <a:srgbClr val="CE9178"/>
                </a:solidFill>
                <a:effectLst/>
                <a:latin typeface="Menlo" panose="020B0609030804020204" pitchFamily="49" charset="0"/>
              </a:rPr>
              <a:t>output</a:t>
            </a:r>
            <a:r>
              <a:rPr lang="en-US" b="0">
                <a:solidFill>
                  <a:srgbClr val="D4D4D4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b="0">
                <a:solidFill>
                  <a:srgbClr val="569CD6"/>
                </a:solidFill>
                <a:effectLst/>
                <a:latin typeface="Menlo" panose="020B0609030804020204" pitchFamily="49" charset="0"/>
              </a:rPr>
              <a:t>--threads</a:t>
            </a:r>
            <a:r>
              <a:rPr lang="en-US" b="0">
                <a:solidFill>
                  <a:srgbClr val="D4D4D4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b="0">
                <a:solidFill>
                  <a:srgbClr val="B5CEA8"/>
                </a:solidFill>
                <a:effectLst/>
                <a:latin typeface="Menlo" panose="020B0609030804020204" pitchFamily="49" charset="0"/>
              </a:rPr>
              <a:t>4</a:t>
            </a:r>
            <a:r>
              <a:rPr lang="en-US" b="0">
                <a:solidFill>
                  <a:srgbClr val="D4D4D4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b="0">
                <a:solidFill>
                  <a:srgbClr val="9CDCFE"/>
                </a:solidFill>
                <a:effectLst/>
                <a:latin typeface="Menlo" panose="020B0609030804020204" pitchFamily="49" charset="0"/>
              </a:rPr>
              <a:t>$i</a:t>
            </a:r>
            <a:endParaRPr lang="en-US" b="0">
              <a:solidFill>
                <a:srgbClr val="D4D4D4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en-US" b="0">
                <a:solidFill>
                  <a:srgbClr val="C586C0"/>
                </a:solidFill>
                <a:effectLst/>
                <a:latin typeface="Menlo" panose="020B0609030804020204" pitchFamily="49" charset="0"/>
              </a:rPr>
              <a:t>done</a:t>
            </a:r>
            <a:endParaRPr lang="en-US" b="0">
              <a:solidFill>
                <a:srgbClr val="D4D4D4"/>
              </a:solidFill>
              <a:effectLst/>
              <a:latin typeface="Menlo" panose="020B0609030804020204" pitchFamily="49" charset="0"/>
            </a:endParaRPr>
          </a:p>
          <a:p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E92C2F0-A901-338F-C9E9-5AFD5B9EB778}"/>
              </a:ext>
            </a:extLst>
          </p:cNvPr>
          <p:cNvSpPr txBox="1"/>
          <p:nvPr/>
        </p:nvSpPr>
        <p:spPr>
          <a:xfrm>
            <a:off x="5369441" y="657307"/>
            <a:ext cx="1787221" cy="369332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none" rtlCol="0">
            <a:spAutoFit/>
          </a:bodyPr>
          <a:lstStyle/>
          <a:p>
            <a:r>
              <a:rPr lang="en-US"/>
              <a:t>fastqc_script.sh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0DB2975-7915-B7FF-1A96-65AF683DB529}"/>
              </a:ext>
            </a:extLst>
          </p:cNvPr>
          <p:cNvSpPr txBox="1"/>
          <p:nvPr/>
        </p:nvSpPr>
        <p:spPr>
          <a:xfrm>
            <a:off x="5361907" y="3342539"/>
            <a:ext cx="3589509" cy="369332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none" rtlCol="0">
            <a:spAutoFit/>
          </a:bodyPr>
          <a:lstStyle/>
          <a:p>
            <a:r>
              <a:rPr lang="en-US"/>
              <a:t>Sequentially processing this script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6C80BAA-F849-8521-0C35-3F53C3D024A9}"/>
              </a:ext>
            </a:extLst>
          </p:cNvPr>
          <p:cNvSpPr txBox="1"/>
          <p:nvPr/>
        </p:nvSpPr>
        <p:spPr>
          <a:xfrm>
            <a:off x="5369441" y="3711871"/>
            <a:ext cx="6097772" cy="923330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b="0">
                <a:solidFill>
                  <a:srgbClr val="DCDCAA"/>
                </a:solidFill>
                <a:effectLst/>
                <a:latin typeface="Menlo" panose="020B0609030804020204" pitchFamily="49" charset="0"/>
              </a:rPr>
              <a:t>$ salloc</a:t>
            </a:r>
            <a:r>
              <a:rPr lang="en-US" b="0">
                <a:solidFill>
                  <a:srgbClr val="D4D4D4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b="0">
                <a:solidFill>
                  <a:srgbClr val="569CD6"/>
                </a:solidFill>
                <a:effectLst/>
                <a:latin typeface="Menlo" panose="020B0609030804020204" pitchFamily="49" charset="0"/>
              </a:rPr>
              <a:t>-c</a:t>
            </a:r>
            <a:r>
              <a:rPr lang="en-US" b="0">
                <a:solidFill>
                  <a:srgbClr val="D4D4D4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b="0">
                <a:solidFill>
                  <a:srgbClr val="B5CEA8"/>
                </a:solidFill>
                <a:effectLst/>
                <a:latin typeface="Menlo" panose="020B0609030804020204" pitchFamily="49" charset="0"/>
              </a:rPr>
              <a:t>4</a:t>
            </a:r>
            <a:r>
              <a:rPr lang="en-US" b="0">
                <a:solidFill>
                  <a:srgbClr val="D4D4D4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b="0">
                <a:solidFill>
                  <a:srgbClr val="569CD6"/>
                </a:solidFill>
                <a:effectLst/>
                <a:latin typeface="Menlo" panose="020B0609030804020204" pitchFamily="49" charset="0"/>
              </a:rPr>
              <a:t>--mem</a:t>
            </a:r>
            <a:r>
              <a:rPr lang="en-US" b="0">
                <a:solidFill>
                  <a:srgbClr val="D4D4D4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b="0">
                <a:solidFill>
                  <a:srgbClr val="B5CEA8"/>
                </a:solidFill>
                <a:effectLst/>
                <a:latin typeface="Menlo" panose="020B0609030804020204" pitchFamily="49" charset="0"/>
              </a:rPr>
              <a:t>8000</a:t>
            </a:r>
            <a:r>
              <a:rPr lang="en-US" b="0">
                <a:solidFill>
                  <a:srgbClr val="D4D4D4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b="0">
                <a:solidFill>
                  <a:srgbClr val="569CD6"/>
                </a:solidFill>
                <a:effectLst/>
                <a:latin typeface="Menlo" panose="020B0609030804020204" pitchFamily="49" charset="0"/>
              </a:rPr>
              <a:t>--time</a:t>
            </a:r>
            <a:r>
              <a:rPr lang="en-US" b="0">
                <a:solidFill>
                  <a:srgbClr val="D4D4D4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b="0">
                <a:solidFill>
                  <a:srgbClr val="CE9178"/>
                </a:solidFill>
                <a:effectLst/>
                <a:latin typeface="Menlo" panose="020B0609030804020204" pitchFamily="49" charset="0"/>
              </a:rPr>
              <a:t>3:00:00</a:t>
            </a:r>
            <a:r>
              <a:rPr lang="en-US" b="0">
                <a:solidFill>
                  <a:srgbClr val="D4D4D4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b="0">
                <a:solidFill>
                  <a:srgbClr val="569CD6"/>
                </a:solidFill>
                <a:effectLst/>
                <a:latin typeface="Menlo" panose="020B0609030804020204" pitchFamily="49" charset="0"/>
              </a:rPr>
              <a:t>--partition</a:t>
            </a:r>
            <a:r>
              <a:rPr lang="en-US" b="0">
                <a:solidFill>
                  <a:srgbClr val="D4D4D4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b="0">
                <a:solidFill>
                  <a:srgbClr val="CE9178"/>
                </a:solidFill>
                <a:effectLst/>
                <a:latin typeface="Menlo" panose="020B0609030804020204" pitchFamily="49" charset="0"/>
              </a:rPr>
              <a:t>test</a:t>
            </a:r>
            <a:endParaRPr lang="en-US" b="0">
              <a:solidFill>
                <a:srgbClr val="D4D4D4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en-US">
                <a:solidFill>
                  <a:srgbClr val="DCDCAA"/>
                </a:solidFill>
                <a:latin typeface="Menlo" panose="020B0609030804020204" pitchFamily="49" charset="0"/>
              </a:rPr>
              <a:t>$ </a:t>
            </a:r>
            <a:r>
              <a:rPr lang="en-US" b="0">
                <a:solidFill>
                  <a:srgbClr val="DCDCAA"/>
                </a:solidFill>
                <a:effectLst/>
                <a:latin typeface="Menlo" panose="020B0609030804020204" pitchFamily="49" charset="0"/>
              </a:rPr>
              <a:t>./fastqc_script.sh</a:t>
            </a:r>
            <a:endParaRPr lang="en-US" b="0">
              <a:solidFill>
                <a:srgbClr val="D4D4D4"/>
              </a:solidFill>
              <a:effectLst/>
              <a:latin typeface="Menlo" panose="020B06090308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69664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DBBDF2-1373-C430-2C89-AAD76CC8F7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300" y="531628"/>
            <a:ext cx="3932237" cy="1600200"/>
          </a:xfrm>
          <a:ln>
            <a:solidFill>
              <a:schemeClr val="accent2"/>
            </a:solidFill>
          </a:ln>
        </p:spPr>
        <p:txBody>
          <a:bodyPr/>
          <a:lstStyle/>
          <a:p>
            <a:r>
              <a:rPr lang="en-US"/>
              <a:t>Converting script to SLURM job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64BECB-267B-3B2C-3A4B-144DDA7C7F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2025" y="987425"/>
            <a:ext cx="7157705" cy="4873625"/>
          </a:xfrm>
          <a:solidFill>
            <a:schemeClr val="tx1"/>
          </a:solidFill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0">
                <a:solidFill>
                  <a:srgbClr val="6A9955"/>
                </a:solidFill>
                <a:effectLst/>
                <a:latin typeface="Menlo" panose="020B0609030804020204" pitchFamily="49" charset="0"/>
              </a:rPr>
              <a:t>#!/bin/sh</a:t>
            </a:r>
            <a:endParaRPr lang="en-US" sz="1400" b="0">
              <a:solidFill>
                <a:srgbClr val="D4D4D4"/>
              </a:solidFill>
              <a:effectLst/>
              <a:latin typeface="Menlo" panose="020B0609030804020204" pitchFamily="49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0">
                <a:solidFill>
                  <a:srgbClr val="6A9955"/>
                </a:solidFill>
                <a:effectLst/>
                <a:latin typeface="Menlo" panose="020B0609030804020204" pitchFamily="49" charset="0"/>
              </a:rPr>
              <a:t>#SBATCH --partition=serial_requeue   # partition (queue)</a:t>
            </a:r>
            <a:endParaRPr lang="en-US" sz="1400" b="0">
              <a:solidFill>
                <a:srgbClr val="D4D4D4"/>
              </a:solidFill>
              <a:effectLst/>
              <a:latin typeface="Menlo" panose="020B0609030804020204" pitchFamily="49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0">
                <a:solidFill>
                  <a:srgbClr val="6A9955"/>
                </a:solidFill>
                <a:effectLst/>
                <a:latin typeface="Menlo" panose="020B0609030804020204" pitchFamily="49" charset="0"/>
              </a:rPr>
              <a:t>#SBATCH -c 4                         # this specifies the number of cores</a:t>
            </a:r>
            <a:endParaRPr lang="en-US" sz="1400" b="0">
              <a:solidFill>
                <a:srgbClr val="D4D4D4"/>
              </a:solidFill>
              <a:effectLst/>
              <a:latin typeface="Menlo" panose="020B0609030804020204" pitchFamily="49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0">
                <a:solidFill>
                  <a:srgbClr val="6A9955"/>
                </a:solidFill>
                <a:effectLst/>
                <a:latin typeface="Menlo" panose="020B0609030804020204" pitchFamily="49" charset="0"/>
              </a:rPr>
              <a:t>#SBATCH --mem=8G 	              # this specifies memory in GB</a:t>
            </a:r>
            <a:endParaRPr lang="en-US" sz="1400" b="0">
              <a:solidFill>
                <a:srgbClr val="D4D4D4"/>
              </a:solidFill>
              <a:effectLst/>
              <a:latin typeface="Menlo" panose="020B0609030804020204" pitchFamily="49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0">
                <a:solidFill>
                  <a:srgbClr val="6A9955"/>
                </a:solidFill>
                <a:effectLst/>
                <a:latin typeface="Menlo" panose="020B0609030804020204" pitchFamily="49" charset="0"/>
              </a:rPr>
              <a:t>#SBATCH --time=00:20:00              # job length of 20 minutes</a:t>
            </a:r>
            <a:endParaRPr lang="en-US" sz="1400" b="0">
              <a:solidFill>
                <a:srgbClr val="D4D4D4"/>
              </a:solidFill>
              <a:effectLst/>
              <a:latin typeface="Menlo" panose="020B0609030804020204" pitchFamily="49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0">
                <a:solidFill>
                  <a:srgbClr val="6A9955"/>
                </a:solidFill>
                <a:effectLst/>
                <a:latin typeface="Menlo" panose="020B0609030804020204" pitchFamily="49" charset="0"/>
              </a:rPr>
              <a:t>#SBATCH -J fastqc                     # add a short job name here</a:t>
            </a:r>
            <a:endParaRPr lang="en-US" sz="1400" b="0">
              <a:solidFill>
                <a:srgbClr val="D4D4D4"/>
              </a:solidFill>
              <a:effectLst/>
              <a:latin typeface="Menlo" panose="020B0609030804020204" pitchFamily="49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0">
                <a:solidFill>
                  <a:srgbClr val="6A9955"/>
                </a:solidFill>
                <a:effectLst/>
                <a:latin typeface="Menlo" panose="020B0609030804020204" pitchFamily="49" charset="0"/>
              </a:rPr>
              <a:t>#SBATCH -o fastqc_%A.out         # stdout log </a:t>
            </a:r>
            <a:endParaRPr lang="en-US" sz="1400" b="0">
              <a:solidFill>
                <a:srgbClr val="D4D4D4"/>
              </a:solidFill>
              <a:effectLst/>
              <a:latin typeface="Menlo" panose="020B0609030804020204" pitchFamily="49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0">
                <a:solidFill>
                  <a:srgbClr val="6A9955"/>
                </a:solidFill>
                <a:effectLst/>
                <a:latin typeface="Menlo" panose="020B0609030804020204" pitchFamily="49" charset="0"/>
              </a:rPr>
              <a:t>#SBATCH -e fastqc_%A.err         # stderr log</a:t>
            </a:r>
            <a:endParaRPr lang="en-US" sz="1400" b="0">
              <a:solidFill>
                <a:srgbClr val="D4D4D4"/>
              </a:solidFill>
              <a:effectLst/>
              <a:latin typeface="Menlo" panose="020B0609030804020204" pitchFamily="49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0">
                <a:solidFill>
                  <a:srgbClr val="6A9955"/>
                </a:solidFill>
                <a:effectLst/>
                <a:latin typeface="Menlo" panose="020B0609030804020204" pitchFamily="49" charset="0"/>
              </a:rPr>
              <a:t>#SBATCH --mail-type=ALL              # send email on job start, end, and fail</a:t>
            </a:r>
            <a:endParaRPr lang="en-US" sz="1400" b="0">
              <a:solidFill>
                <a:srgbClr val="D4D4D4"/>
              </a:solidFill>
              <a:effectLst/>
              <a:latin typeface="Menlo" panose="020B0609030804020204" pitchFamily="49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br>
              <a:rPr lang="en-US" sz="1400" b="0">
                <a:solidFill>
                  <a:srgbClr val="D4D4D4"/>
                </a:solidFill>
                <a:effectLst/>
                <a:latin typeface="Menlo" panose="020B0609030804020204" pitchFamily="49" charset="0"/>
              </a:rPr>
            </a:br>
            <a:br>
              <a:rPr lang="en-US" sz="1400" b="0">
                <a:solidFill>
                  <a:srgbClr val="D4D4D4"/>
                </a:solidFill>
                <a:effectLst/>
                <a:latin typeface="Menlo" panose="020B0609030804020204" pitchFamily="49" charset="0"/>
              </a:rPr>
            </a:br>
            <a:endParaRPr lang="en-US" sz="1400" b="0">
              <a:solidFill>
                <a:srgbClr val="D4D4D4"/>
              </a:solidFill>
              <a:effectLst/>
              <a:latin typeface="Menlo" panose="020B0609030804020204" pitchFamily="49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0">
                <a:solidFill>
                  <a:srgbClr val="C586C0"/>
                </a:solidFill>
                <a:effectLst/>
                <a:latin typeface="Menlo" panose="020B0609030804020204" pitchFamily="49" charset="0"/>
              </a:rPr>
              <a:t>for</a:t>
            </a:r>
            <a:r>
              <a:rPr lang="en-US" sz="1400" b="0">
                <a:solidFill>
                  <a:srgbClr val="D4D4D4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400" b="0">
                <a:solidFill>
                  <a:srgbClr val="9CDCFE"/>
                </a:solidFill>
                <a:effectLst/>
                <a:latin typeface="Menlo" panose="020B0609030804020204" pitchFamily="49" charset="0"/>
              </a:rPr>
              <a:t>i</a:t>
            </a:r>
            <a:r>
              <a:rPr lang="en-US" sz="1400" b="0">
                <a:solidFill>
                  <a:srgbClr val="D4D4D4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400" b="0">
                <a:solidFill>
                  <a:srgbClr val="C586C0"/>
                </a:solidFill>
                <a:effectLst/>
                <a:latin typeface="Menlo" panose="020B0609030804020204" pitchFamily="49" charset="0"/>
              </a:rPr>
              <a:t>in</a:t>
            </a:r>
            <a:r>
              <a:rPr lang="en-US" sz="1400" b="0">
                <a:solidFill>
                  <a:srgbClr val="D4D4D4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400" b="0">
                <a:solidFill>
                  <a:srgbClr val="CE9178"/>
                </a:solidFill>
                <a:effectLst/>
                <a:latin typeface="Menlo" panose="020B0609030804020204" pitchFamily="49" charset="0"/>
              </a:rPr>
              <a:t>raw/*.fastq</a:t>
            </a:r>
            <a:endParaRPr lang="en-US" sz="1400" b="0">
              <a:solidFill>
                <a:srgbClr val="D4D4D4"/>
              </a:solidFill>
              <a:effectLst/>
              <a:latin typeface="Menlo" panose="020B0609030804020204" pitchFamily="49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0">
                <a:solidFill>
                  <a:srgbClr val="C586C0"/>
                </a:solidFill>
                <a:effectLst/>
                <a:latin typeface="Menlo" panose="020B0609030804020204" pitchFamily="49" charset="0"/>
              </a:rPr>
              <a:t>do</a:t>
            </a:r>
            <a:r>
              <a:rPr lang="en-US" sz="1400" b="0">
                <a:solidFill>
                  <a:srgbClr val="D4D4D4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400" b="0">
                <a:solidFill>
                  <a:srgbClr val="DCDCAA"/>
                </a:solidFill>
                <a:effectLst/>
                <a:latin typeface="Menlo" panose="020B0609030804020204" pitchFamily="49" charset="0"/>
              </a:rPr>
              <a:t>fastqc</a:t>
            </a:r>
            <a:r>
              <a:rPr lang="en-US" sz="1400" b="0">
                <a:solidFill>
                  <a:srgbClr val="D4D4D4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400" b="0">
                <a:solidFill>
                  <a:srgbClr val="569CD6"/>
                </a:solidFill>
                <a:effectLst/>
                <a:latin typeface="Menlo" panose="020B0609030804020204" pitchFamily="49" charset="0"/>
              </a:rPr>
              <a:t>--outdir</a:t>
            </a:r>
            <a:r>
              <a:rPr lang="en-US" sz="1400" b="0">
                <a:solidFill>
                  <a:srgbClr val="D4D4D4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400" b="0">
                <a:solidFill>
                  <a:srgbClr val="CE9178"/>
                </a:solidFill>
                <a:effectLst/>
                <a:latin typeface="Menlo" panose="020B0609030804020204" pitchFamily="49" charset="0"/>
              </a:rPr>
              <a:t>output</a:t>
            </a:r>
            <a:r>
              <a:rPr lang="en-US" sz="1400" b="0">
                <a:solidFill>
                  <a:srgbClr val="D4D4D4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400" b="0">
                <a:solidFill>
                  <a:srgbClr val="569CD6"/>
                </a:solidFill>
                <a:effectLst/>
                <a:latin typeface="Menlo" panose="020B0609030804020204" pitchFamily="49" charset="0"/>
              </a:rPr>
              <a:t>--threads</a:t>
            </a:r>
            <a:r>
              <a:rPr lang="en-US" sz="1400" b="0">
                <a:solidFill>
                  <a:srgbClr val="D4D4D4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400" b="0">
                <a:solidFill>
                  <a:srgbClr val="B5CEA8"/>
                </a:solidFill>
                <a:effectLst/>
                <a:latin typeface="Menlo" panose="020B0609030804020204" pitchFamily="49" charset="0"/>
              </a:rPr>
              <a:t>4</a:t>
            </a:r>
            <a:r>
              <a:rPr lang="en-US" sz="1400" b="0">
                <a:solidFill>
                  <a:srgbClr val="D4D4D4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400" b="0">
                <a:solidFill>
                  <a:srgbClr val="9CDCFE"/>
                </a:solidFill>
                <a:effectLst/>
                <a:latin typeface="Menlo" panose="020B0609030804020204" pitchFamily="49" charset="0"/>
              </a:rPr>
              <a:t>$i</a:t>
            </a:r>
            <a:endParaRPr lang="en-US" sz="1400" b="0">
              <a:solidFill>
                <a:srgbClr val="D4D4D4"/>
              </a:solidFill>
              <a:effectLst/>
              <a:latin typeface="Menlo" panose="020B0609030804020204" pitchFamily="49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b="0">
                <a:solidFill>
                  <a:srgbClr val="C586C0"/>
                </a:solidFill>
                <a:effectLst/>
                <a:latin typeface="Menlo" panose="020B0609030804020204" pitchFamily="49" charset="0"/>
              </a:rPr>
              <a:t>done</a:t>
            </a:r>
            <a:endParaRPr lang="en-US" sz="1400" b="0">
              <a:solidFill>
                <a:srgbClr val="D4D4D4"/>
              </a:solidFill>
              <a:effectLst/>
              <a:latin typeface="Menlo" panose="020B0609030804020204" pitchFamily="49" charset="0"/>
            </a:endParaRPr>
          </a:p>
          <a:p>
            <a:pPr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40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B0D06B-D1DD-AF60-6FF6-798D3B2131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0300" y="2131828"/>
            <a:ext cx="3932237" cy="2684721"/>
          </a:xfrm>
          <a:ln>
            <a:solidFill>
              <a:schemeClr val="accent2"/>
            </a:solidFill>
          </a:ln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/>
              <a:t>SBATCH options tell slurm how to handle your job</a:t>
            </a:r>
          </a:p>
          <a:p>
            <a:pPr>
              <a:lnSpc>
                <a:spcPct val="100000"/>
              </a:lnSpc>
            </a:pPr>
            <a:r>
              <a:rPr lang="en-US"/>
              <a:t>partition, core, memory, and time are most important</a:t>
            </a:r>
          </a:p>
          <a:p>
            <a:pPr>
              <a:lnSpc>
                <a:spcPct val="100000"/>
              </a:lnSpc>
            </a:pPr>
            <a:r>
              <a:rPr lang="en-US"/>
              <a:t>Assumptions: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/>
              <a:t>fastqc is in your $PATH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/>
              <a:t>sbatch file is run from folder containing raw/ directory w/ fastqs in it</a:t>
            </a:r>
          </a:p>
        </p:txBody>
      </p:sp>
    </p:spTree>
    <p:extLst>
      <p:ext uri="{BB962C8B-B14F-4D97-AF65-F5344CB8AC3E}">
        <p14:creationId xmlns:p14="http://schemas.microsoft.com/office/powerpoint/2010/main" val="25134544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161E96-5630-8853-97C1-16022B1E7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429" y="457200"/>
            <a:ext cx="2892056" cy="1600200"/>
          </a:xfrm>
          <a:ln>
            <a:solidFill>
              <a:schemeClr val="accent2"/>
            </a:solidFill>
          </a:ln>
        </p:spPr>
        <p:txBody>
          <a:bodyPr/>
          <a:lstStyle/>
          <a:p>
            <a:r>
              <a:rPr lang="en-US"/>
              <a:t>Job arrays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100D74-DF9A-C23C-B64E-E0BEE00992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4429" y="2046767"/>
            <a:ext cx="2892056" cy="3811588"/>
          </a:xfrm>
          <a:ln>
            <a:solidFill>
              <a:schemeClr val="accent2"/>
            </a:solidFill>
          </a:ln>
        </p:spPr>
        <p:txBody>
          <a:bodyPr/>
          <a:lstStyle/>
          <a:p>
            <a:r>
              <a:rPr lang="en-US"/>
              <a:t>Submit multiple independent jobs in one slurm script!</a:t>
            </a:r>
          </a:p>
          <a:p>
            <a:br>
              <a:rPr lang="en-US"/>
            </a:br>
            <a:r>
              <a:rPr lang="en-US"/>
              <a:t>Key points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use SLURM_ARRAY_TASK_ID to index your input files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SBATCH resources are PER JOB</a:t>
            </a:r>
          </a:p>
          <a:p>
            <a:endParaRPr lang="en-US"/>
          </a:p>
          <a:p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1DE144D-261F-BD57-135C-D3C83EE4F2CB}"/>
              </a:ext>
            </a:extLst>
          </p:cNvPr>
          <p:cNvSpPr txBox="1"/>
          <p:nvPr/>
        </p:nvSpPr>
        <p:spPr>
          <a:xfrm>
            <a:off x="3048886" y="457200"/>
            <a:ext cx="9143114" cy="6001643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600" b="0">
                <a:solidFill>
                  <a:srgbClr val="6A9955"/>
                </a:solidFill>
                <a:effectLst/>
                <a:latin typeface="Menlo" panose="020B0609030804020204" pitchFamily="49" charset="0"/>
              </a:rPr>
              <a:t>#!/bin/bash</a:t>
            </a:r>
            <a:endParaRPr lang="en-US" sz="1600" b="0">
              <a:solidFill>
                <a:srgbClr val="D4D4D4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en-US" sz="1600" b="0">
                <a:solidFill>
                  <a:srgbClr val="6A9955"/>
                </a:solidFill>
                <a:effectLst/>
                <a:latin typeface="Menlo" panose="020B0609030804020204" pitchFamily="49" charset="0"/>
              </a:rPr>
              <a:t>#SBATCH -J fastqc</a:t>
            </a:r>
            <a:endParaRPr lang="en-US" sz="1600" b="0">
              <a:solidFill>
                <a:srgbClr val="D4D4D4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en-US" sz="1600" b="0">
                <a:solidFill>
                  <a:srgbClr val="6A9955"/>
                </a:solidFill>
                <a:effectLst/>
                <a:latin typeface="Menlo" panose="020B0609030804020204" pitchFamily="49" charset="0"/>
              </a:rPr>
              <a:t>#SBATCH -c 4 # each of your child jobs will have these resources</a:t>
            </a:r>
            <a:endParaRPr lang="en-US" sz="1600" b="0">
              <a:solidFill>
                <a:srgbClr val="D4D4D4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en-US" sz="1600" b="0">
                <a:solidFill>
                  <a:srgbClr val="6A9955"/>
                </a:solidFill>
                <a:effectLst/>
                <a:latin typeface="Menlo" panose="020B0609030804020204" pitchFamily="49" charset="0"/>
              </a:rPr>
              <a:t>#SBATCH -p serial_requeue</a:t>
            </a:r>
            <a:endParaRPr lang="en-US" sz="1600" b="0">
              <a:solidFill>
                <a:srgbClr val="D4D4D4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en-US" sz="1600" b="0">
                <a:solidFill>
                  <a:srgbClr val="6A9955"/>
                </a:solidFill>
                <a:effectLst/>
                <a:latin typeface="Menlo" panose="020B0609030804020204" pitchFamily="49" charset="0"/>
              </a:rPr>
              <a:t>#SBATCH -t 00:10:00 # each of your child jobs will have these resources</a:t>
            </a:r>
            <a:endParaRPr lang="en-US" sz="1600" b="0">
              <a:solidFill>
                <a:srgbClr val="D4D4D4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en-US" sz="1600" b="0">
                <a:solidFill>
                  <a:srgbClr val="6A9955"/>
                </a:solidFill>
                <a:effectLst/>
                <a:latin typeface="Menlo" panose="020B0609030804020204" pitchFamily="49" charset="0"/>
              </a:rPr>
              <a:t>#SBATCH --array=1-8 # this is the number of child jobs you want to run!!</a:t>
            </a:r>
            <a:endParaRPr lang="en-US" sz="1600" b="0">
              <a:solidFill>
                <a:srgbClr val="D4D4D4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en-US" sz="1600" b="0">
                <a:solidFill>
                  <a:srgbClr val="6A9955"/>
                </a:solidFill>
                <a:effectLst/>
                <a:latin typeface="Menlo" panose="020B0609030804020204" pitchFamily="49" charset="0"/>
              </a:rPr>
              <a:t>#SBATCH --mem=8000</a:t>
            </a:r>
            <a:endParaRPr lang="en-US" sz="1600" b="0">
              <a:solidFill>
                <a:srgbClr val="D4D4D4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en-US" sz="1600" b="0">
                <a:solidFill>
                  <a:srgbClr val="6A9955"/>
                </a:solidFill>
                <a:effectLst/>
                <a:latin typeface="Menlo" panose="020B0609030804020204" pitchFamily="49" charset="0"/>
              </a:rPr>
              <a:t>#SBATCH -o logs/fastqc_%A_%a.out # each child job will have its own log</a:t>
            </a:r>
            <a:endParaRPr lang="en-US" sz="1600" b="0">
              <a:solidFill>
                <a:srgbClr val="D4D4D4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en-US" sz="1600" b="0">
                <a:solidFill>
                  <a:srgbClr val="6A9955"/>
                </a:solidFill>
                <a:effectLst/>
                <a:latin typeface="Menlo" panose="020B0609030804020204" pitchFamily="49" charset="0"/>
              </a:rPr>
              <a:t>#SBATCH -e logs/fastqc_%A_%a.err</a:t>
            </a:r>
            <a:endParaRPr lang="en-US" sz="1600" b="0">
              <a:solidFill>
                <a:srgbClr val="D4D4D4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en-US" sz="1600" b="0">
                <a:solidFill>
                  <a:srgbClr val="6A9955"/>
                </a:solidFill>
                <a:effectLst/>
                <a:latin typeface="Menlo" panose="020B0609030804020204" pitchFamily="49" charset="0"/>
              </a:rPr>
              <a:t>#SBATCH --mail-type=BEGIN,END,FAIL # send email on job start, end, and fail (of the whole array)</a:t>
            </a:r>
            <a:endParaRPr lang="en-US" sz="1600" b="0">
              <a:solidFill>
                <a:srgbClr val="D4D4D4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br>
              <a:rPr lang="en-US" sz="1600" b="0">
                <a:solidFill>
                  <a:srgbClr val="D4D4D4"/>
                </a:solidFill>
                <a:effectLst/>
                <a:latin typeface="Menlo" panose="020B0609030804020204" pitchFamily="49" charset="0"/>
              </a:rPr>
            </a:br>
            <a:endParaRPr lang="en-US" sz="1600" b="0">
              <a:solidFill>
                <a:srgbClr val="D4D4D4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en-US" sz="1600" b="0">
                <a:solidFill>
                  <a:srgbClr val="DCDCAA"/>
                </a:solidFill>
                <a:effectLst/>
                <a:latin typeface="Menlo" panose="020B0609030804020204" pitchFamily="49" charset="0"/>
              </a:rPr>
              <a:t>readarray</a:t>
            </a:r>
            <a:r>
              <a:rPr lang="en-US" sz="1600" b="0">
                <a:solidFill>
                  <a:srgbClr val="D4D4D4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>
                <a:solidFill>
                  <a:srgbClr val="569CD6"/>
                </a:solidFill>
                <a:effectLst/>
                <a:latin typeface="Menlo" panose="020B0609030804020204" pitchFamily="49" charset="0"/>
              </a:rPr>
              <a:t>-t</a:t>
            </a:r>
            <a:r>
              <a:rPr lang="en-US" sz="1600" b="0">
                <a:solidFill>
                  <a:srgbClr val="D4D4D4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>
                <a:solidFill>
                  <a:srgbClr val="CE9178"/>
                </a:solidFill>
                <a:effectLst/>
                <a:latin typeface="Menlo" panose="020B0609030804020204" pitchFamily="49" charset="0"/>
              </a:rPr>
              <a:t>files</a:t>
            </a:r>
            <a:r>
              <a:rPr lang="en-US" sz="1600" b="0">
                <a:solidFill>
                  <a:srgbClr val="D4D4D4"/>
                </a:solidFill>
                <a:effectLst/>
                <a:latin typeface="Menlo" panose="020B0609030804020204" pitchFamily="49" charset="0"/>
              </a:rPr>
              <a:t> &lt; </a:t>
            </a:r>
            <a:r>
              <a:rPr lang="en-US" sz="1600" b="0">
                <a:solidFill>
                  <a:srgbClr val="CE9178"/>
                </a:solidFill>
                <a:effectLst/>
                <a:latin typeface="Menlo" panose="020B0609030804020204" pitchFamily="49" charset="0"/>
              </a:rPr>
              <a:t>&lt;(</a:t>
            </a:r>
            <a:r>
              <a:rPr lang="en-US" sz="1600" b="0">
                <a:solidFill>
                  <a:srgbClr val="DCDCAA"/>
                </a:solidFill>
                <a:effectLst/>
                <a:latin typeface="Menlo" panose="020B0609030804020204" pitchFamily="49" charset="0"/>
              </a:rPr>
              <a:t>ls</a:t>
            </a:r>
            <a:r>
              <a:rPr lang="en-US" sz="1600" b="0">
                <a:solidFill>
                  <a:srgbClr val="CE9178"/>
                </a:solidFill>
                <a:effectLst/>
                <a:latin typeface="Menlo" panose="020B0609030804020204" pitchFamily="49" charset="0"/>
              </a:rPr>
              <a:t> raw/</a:t>
            </a:r>
            <a:r>
              <a:rPr lang="en-US" sz="1600" b="0">
                <a:solidFill>
                  <a:srgbClr val="569CD6"/>
                </a:solidFill>
                <a:effectLst/>
                <a:latin typeface="Menlo" panose="020B0609030804020204" pitchFamily="49" charset="0"/>
              </a:rPr>
              <a:t>*</a:t>
            </a:r>
            <a:r>
              <a:rPr lang="en-US" sz="1600" b="0">
                <a:solidFill>
                  <a:srgbClr val="CE9178"/>
                </a:solidFill>
                <a:effectLst/>
                <a:latin typeface="Menlo" panose="020B0609030804020204" pitchFamily="49" charset="0"/>
              </a:rPr>
              <a:t>.fastq)</a:t>
            </a:r>
            <a:r>
              <a:rPr lang="en-US" sz="1600" b="0">
                <a:solidFill>
                  <a:srgbClr val="D4D4D4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>
                <a:solidFill>
                  <a:srgbClr val="6A9955"/>
                </a:solidFill>
                <a:effectLst/>
                <a:latin typeface="Menlo" panose="020B0609030804020204" pitchFamily="49" charset="0"/>
              </a:rPr>
              <a:t># make the array of files</a:t>
            </a:r>
            <a:endParaRPr lang="en-US" sz="1600" b="0">
              <a:solidFill>
                <a:srgbClr val="D4D4D4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en-US" sz="1600" b="0">
                <a:solidFill>
                  <a:srgbClr val="9CDCFE"/>
                </a:solidFill>
                <a:effectLst/>
                <a:latin typeface="Menlo" panose="020B0609030804020204" pitchFamily="49" charset="0"/>
              </a:rPr>
              <a:t>file</a:t>
            </a:r>
            <a:r>
              <a:rPr lang="en-US" sz="1600" b="0">
                <a:solidFill>
                  <a:srgbClr val="D4D4D4"/>
                </a:solidFill>
                <a:effectLst/>
                <a:latin typeface="Menlo" panose="020B0609030804020204" pitchFamily="49" charset="0"/>
              </a:rPr>
              <a:t>=${</a:t>
            </a:r>
            <a:r>
              <a:rPr lang="en-US" sz="1600" b="0">
                <a:solidFill>
                  <a:srgbClr val="9CDCFE"/>
                </a:solidFill>
                <a:effectLst/>
                <a:latin typeface="Menlo" panose="020B0609030804020204" pitchFamily="49" charset="0"/>
              </a:rPr>
              <a:t>files</a:t>
            </a:r>
            <a:r>
              <a:rPr lang="en-US" sz="1600" b="0">
                <a:solidFill>
                  <a:srgbClr val="D4D4D4"/>
                </a:solidFill>
                <a:effectLst/>
                <a:latin typeface="Menlo" panose="020B0609030804020204" pitchFamily="49" charset="0"/>
              </a:rPr>
              <a:t>[${</a:t>
            </a:r>
            <a:r>
              <a:rPr lang="en-US" sz="1600" b="0">
                <a:solidFill>
                  <a:srgbClr val="9CDCFE"/>
                </a:solidFill>
                <a:effectLst/>
                <a:latin typeface="Menlo" panose="020B0609030804020204" pitchFamily="49" charset="0"/>
              </a:rPr>
              <a:t>SLURM_ARRAY_TASK_ID</a:t>
            </a:r>
            <a:r>
              <a:rPr lang="en-US" sz="1600" b="0">
                <a:solidFill>
                  <a:srgbClr val="D4D4D4"/>
                </a:solidFill>
                <a:effectLst/>
                <a:latin typeface="Menlo" panose="020B0609030804020204" pitchFamily="49" charset="0"/>
              </a:rPr>
              <a:t>}-1]} </a:t>
            </a:r>
            <a:r>
              <a:rPr lang="en-US" sz="1600" b="0">
                <a:solidFill>
                  <a:srgbClr val="6A9955"/>
                </a:solidFill>
                <a:effectLst/>
                <a:latin typeface="Menlo" panose="020B0609030804020204" pitchFamily="49" charset="0"/>
              </a:rPr>
              <a:t># get the path of the file we want</a:t>
            </a:r>
            <a:endParaRPr lang="en-US" sz="1600" b="0">
              <a:solidFill>
                <a:srgbClr val="D4D4D4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br>
              <a:rPr lang="en-US" sz="1600" b="0">
                <a:solidFill>
                  <a:srgbClr val="D4D4D4"/>
                </a:solidFill>
                <a:effectLst/>
                <a:latin typeface="Menlo" panose="020B0609030804020204" pitchFamily="49" charset="0"/>
              </a:rPr>
            </a:br>
            <a:endParaRPr lang="en-US" sz="1600" b="0">
              <a:solidFill>
                <a:srgbClr val="D4D4D4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en-US" sz="1600" b="0">
                <a:solidFill>
                  <a:srgbClr val="DCDCAA"/>
                </a:solidFill>
                <a:effectLst/>
                <a:latin typeface="Menlo" panose="020B0609030804020204" pitchFamily="49" charset="0"/>
              </a:rPr>
              <a:t>echo</a:t>
            </a:r>
            <a:r>
              <a:rPr lang="en-US" sz="1600" b="0">
                <a:solidFill>
                  <a:srgbClr val="D4D4D4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>
                <a:solidFill>
                  <a:srgbClr val="CE9178"/>
                </a:solidFill>
                <a:effectLst/>
                <a:latin typeface="Menlo" panose="020B0609030804020204" pitchFamily="49" charset="0"/>
              </a:rPr>
              <a:t>"Working on file ${</a:t>
            </a:r>
            <a:r>
              <a:rPr lang="en-US" sz="1600" b="0">
                <a:solidFill>
                  <a:srgbClr val="9CDCFE"/>
                </a:solidFill>
                <a:effectLst/>
                <a:latin typeface="Menlo" panose="020B0609030804020204" pitchFamily="49" charset="0"/>
              </a:rPr>
              <a:t>file</a:t>
            </a:r>
            <a:r>
              <a:rPr lang="en-US" sz="1600" b="0">
                <a:solidFill>
                  <a:srgbClr val="CE9178"/>
                </a:solidFill>
                <a:effectLst/>
                <a:latin typeface="Menlo" panose="020B0609030804020204" pitchFamily="49" charset="0"/>
              </a:rPr>
              <a:t>}"</a:t>
            </a:r>
            <a:r>
              <a:rPr lang="en-US" sz="1600" b="0">
                <a:solidFill>
                  <a:srgbClr val="D4D4D4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>
                <a:solidFill>
                  <a:srgbClr val="6A9955"/>
                </a:solidFill>
                <a:effectLst/>
                <a:latin typeface="Menlo" panose="020B0609030804020204" pitchFamily="49" charset="0"/>
              </a:rPr>
              <a:t># echo the file path to the log file (will go to the .out file of that job array)</a:t>
            </a:r>
            <a:endParaRPr lang="en-US" sz="1600" b="0">
              <a:solidFill>
                <a:srgbClr val="D4D4D4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br>
              <a:rPr lang="en-US" sz="1600" b="0">
                <a:solidFill>
                  <a:srgbClr val="D4D4D4"/>
                </a:solidFill>
                <a:effectLst/>
                <a:latin typeface="Menlo" panose="020B0609030804020204" pitchFamily="49" charset="0"/>
              </a:rPr>
            </a:br>
            <a:endParaRPr lang="en-US" sz="1600" b="0">
              <a:solidFill>
                <a:srgbClr val="D4D4D4"/>
              </a:solidFill>
              <a:effectLst/>
              <a:latin typeface="Menlo" panose="020B0609030804020204" pitchFamily="49" charset="0"/>
            </a:endParaRPr>
          </a:p>
          <a:p>
            <a:pPr>
              <a:buNone/>
            </a:pPr>
            <a:r>
              <a:rPr lang="en-US" sz="1600" b="0">
                <a:solidFill>
                  <a:srgbClr val="DCDCAA"/>
                </a:solidFill>
                <a:effectLst/>
                <a:latin typeface="Menlo" panose="020B0609030804020204" pitchFamily="49" charset="0"/>
              </a:rPr>
              <a:t>fastqc</a:t>
            </a:r>
            <a:r>
              <a:rPr lang="en-US" sz="1600" b="0">
                <a:solidFill>
                  <a:srgbClr val="D4D4D4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>
                <a:solidFill>
                  <a:srgbClr val="569CD6"/>
                </a:solidFill>
                <a:effectLst/>
                <a:latin typeface="Menlo" panose="020B0609030804020204" pitchFamily="49" charset="0"/>
              </a:rPr>
              <a:t>--outdir</a:t>
            </a:r>
            <a:r>
              <a:rPr lang="en-US" sz="1600" b="0">
                <a:solidFill>
                  <a:srgbClr val="D4D4D4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>
                <a:solidFill>
                  <a:srgbClr val="CE9178"/>
                </a:solidFill>
                <a:effectLst/>
                <a:latin typeface="Menlo" panose="020B0609030804020204" pitchFamily="49" charset="0"/>
              </a:rPr>
              <a:t>output</a:t>
            </a:r>
            <a:r>
              <a:rPr lang="en-US" sz="1600" b="0">
                <a:solidFill>
                  <a:srgbClr val="D4D4D4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>
                <a:solidFill>
                  <a:srgbClr val="569CD6"/>
                </a:solidFill>
                <a:effectLst/>
                <a:latin typeface="Menlo" panose="020B0609030804020204" pitchFamily="49" charset="0"/>
              </a:rPr>
              <a:t>--threads</a:t>
            </a:r>
            <a:r>
              <a:rPr lang="en-US" sz="1600" b="0">
                <a:solidFill>
                  <a:srgbClr val="D4D4D4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>
                <a:solidFill>
                  <a:srgbClr val="B5CEA8"/>
                </a:solidFill>
                <a:effectLst/>
                <a:latin typeface="Menlo" panose="020B0609030804020204" pitchFamily="49" charset="0"/>
              </a:rPr>
              <a:t>4</a:t>
            </a:r>
            <a:r>
              <a:rPr lang="en-US" sz="1600" b="0">
                <a:solidFill>
                  <a:srgbClr val="D4D4D4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>
                <a:solidFill>
                  <a:srgbClr val="9CDCFE"/>
                </a:solidFill>
                <a:effectLst/>
                <a:latin typeface="Menlo" panose="020B0609030804020204" pitchFamily="49" charset="0"/>
              </a:rPr>
              <a:t>$file</a:t>
            </a:r>
            <a:r>
              <a:rPr lang="en-US" sz="1600" b="0">
                <a:solidFill>
                  <a:srgbClr val="D4D4D4"/>
                </a:solidFill>
                <a:effectLst/>
                <a:latin typeface="Menlo" panose="020B0609030804020204" pitchFamily="49" charset="0"/>
              </a:rPr>
              <a:t> </a:t>
            </a:r>
            <a:r>
              <a:rPr lang="en-US" sz="1600" b="0">
                <a:solidFill>
                  <a:srgbClr val="6A9955"/>
                </a:solidFill>
                <a:effectLst/>
                <a:latin typeface="Menlo" panose="020B0609030804020204" pitchFamily="49" charset="0"/>
              </a:rPr>
              <a:t># no loop needed! Just type the command as you would in the terminal</a:t>
            </a:r>
            <a:endParaRPr lang="en-US" sz="1600" b="0">
              <a:solidFill>
                <a:srgbClr val="D4D4D4"/>
              </a:solidFill>
              <a:effectLst/>
              <a:latin typeface="Menlo" panose="020B06090308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05501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0F3CDD3-97BF-2CD7-8E47-1487C2A7E6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48640"/>
            <a:ext cx="2949368" cy="5431536"/>
          </a:xfrm>
        </p:spPr>
        <p:txBody>
          <a:bodyPr>
            <a:normAutofit/>
          </a:bodyPr>
          <a:lstStyle/>
          <a:p>
            <a:r>
              <a:rPr lang="en-US" sz="5400"/>
              <a:t>Fairshare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43983" y="3258715"/>
            <a:ext cx="4480560" cy="18288"/>
          </a:xfrm>
          <a:custGeom>
            <a:avLst/>
            <a:gdLst>
              <a:gd name="connsiteX0" fmla="*/ 0 w 4480560"/>
              <a:gd name="connsiteY0" fmla="*/ 0 h 18288"/>
              <a:gd name="connsiteX1" fmla="*/ 595274 w 4480560"/>
              <a:gd name="connsiteY1" fmla="*/ 0 h 18288"/>
              <a:gd name="connsiteX2" fmla="*/ 1100938 w 4480560"/>
              <a:gd name="connsiteY2" fmla="*/ 0 h 18288"/>
              <a:gd name="connsiteX3" fmla="*/ 1651406 w 4480560"/>
              <a:gd name="connsiteY3" fmla="*/ 0 h 18288"/>
              <a:gd name="connsiteX4" fmla="*/ 2336292 w 4480560"/>
              <a:gd name="connsiteY4" fmla="*/ 0 h 18288"/>
              <a:gd name="connsiteX5" fmla="*/ 2931566 w 4480560"/>
              <a:gd name="connsiteY5" fmla="*/ 0 h 18288"/>
              <a:gd name="connsiteX6" fmla="*/ 3482035 w 4480560"/>
              <a:gd name="connsiteY6" fmla="*/ 0 h 18288"/>
              <a:gd name="connsiteX7" fmla="*/ 4480560 w 4480560"/>
              <a:gd name="connsiteY7" fmla="*/ 0 h 18288"/>
              <a:gd name="connsiteX8" fmla="*/ 4480560 w 4480560"/>
              <a:gd name="connsiteY8" fmla="*/ 18288 h 18288"/>
              <a:gd name="connsiteX9" fmla="*/ 3840480 w 4480560"/>
              <a:gd name="connsiteY9" fmla="*/ 18288 h 18288"/>
              <a:gd name="connsiteX10" fmla="*/ 3290011 w 4480560"/>
              <a:gd name="connsiteY10" fmla="*/ 18288 h 18288"/>
              <a:gd name="connsiteX11" fmla="*/ 2560320 w 4480560"/>
              <a:gd name="connsiteY11" fmla="*/ 18288 h 18288"/>
              <a:gd name="connsiteX12" fmla="*/ 1965046 w 4480560"/>
              <a:gd name="connsiteY12" fmla="*/ 18288 h 18288"/>
              <a:gd name="connsiteX13" fmla="*/ 1459382 w 4480560"/>
              <a:gd name="connsiteY13" fmla="*/ 18288 h 18288"/>
              <a:gd name="connsiteX14" fmla="*/ 774497 w 4480560"/>
              <a:gd name="connsiteY14" fmla="*/ 18288 h 18288"/>
              <a:gd name="connsiteX15" fmla="*/ 0 w 4480560"/>
              <a:gd name="connsiteY15" fmla="*/ 18288 h 18288"/>
              <a:gd name="connsiteX16" fmla="*/ 0 w 448056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8288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958" y="7429"/>
                  <a:pt x="4480540" y="10822"/>
                  <a:pt x="4480560" y="18288"/>
                </a:cubicBezTo>
                <a:cubicBezTo>
                  <a:pt x="4314132" y="14924"/>
                  <a:pt x="4028383" y="36632"/>
                  <a:pt x="3840480" y="18288"/>
                </a:cubicBezTo>
                <a:cubicBezTo>
                  <a:pt x="3652577" y="-56"/>
                  <a:pt x="3547615" y="2848"/>
                  <a:pt x="3290011" y="18288"/>
                </a:cubicBezTo>
                <a:cubicBezTo>
                  <a:pt x="3032407" y="33728"/>
                  <a:pt x="2830268" y="8719"/>
                  <a:pt x="2560320" y="18288"/>
                </a:cubicBezTo>
                <a:cubicBezTo>
                  <a:pt x="2290372" y="27857"/>
                  <a:pt x="2147422" y="6728"/>
                  <a:pt x="1965046" y="18288"/>
                </a:cubicBezTo>
                <a:cubicBezTo>
                  <a:pt x="1782670" y="29848"/>
                  <a:pt x="1689791" y="40680"/>
                  <a:pt x="1459382" y="18288"/>
                </a:cubicBezTo>
                <a:cubicBezTo>
                  <a:pt x="1228973" y="-4104"/>
                  <a:pt x="915486" y="36501"/>
                  <a:pt x="774497" y="18288"/>
                </a:cubicBezTo>
                <a:cubicBezTo>
                  <a:pt x="633508" y="75"/>
                  <a:pt x="361442" y="-11107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480560" h="18288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79674" y="5429"/>
                  <a:pt x="4481381" y="14046"/>
                  <a:pt x="4480560" y="18288"/>
                </a:cubicBezTo>
                <a:cubicBezTo>
                  <a:pt x="4279652" y="-6850"/>
                  <a:pt x="4200762" y="41566"/>
                  <a:pt x="3930091" y="18288"/>
                </a:cubicBezTo>
                <a:cubicBezTo>
                  <a:pt x="3659420" y="-4990"/>
                  <a:pt x="3456052" y="22294"/>
                  <a:pt x="3290011" y="18288"/>
                </a:cubicBezTo>
                <a:cubicBezTo>
                  <a:pt x="3123970" y="14282"/>
                  <a:pt x="2882392" y="32818"/>
                  <a:pt x="2649931" y="18288"/>
                </a:cubicBezTo>
                <a:cubicBezTo>
                  <a:pt x="2417470" y="3758"/>
                  <a:pt x="2238426" y="7337"/>
                  <a:pt x="2054657" y="18288"/>
                </a:cubicBezTo>
                <a:cubicBezTo>
                  <a:pt x="1870888" y="29239"/>
                  <a:pt x="1566368" y="45040"/>
                  <a:pt x="1324966" y="18288"/>
                </a:cubicBezTo>
                <a:cubicBezTo>
                  <a:pt x="1083564" y="-8464"/>
                  <a:pt x="787410" y="10946"/>
                  <a:pt x="595274" y="18288"/>
                </a:cubicBezTo>
                <a:cubicBezTo>
                  <a:pt x="403138" y="25630"/>
                  <a:pt x="169622" y="10499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0AC999-5084-5F93-82CA-38997E2C1C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1610" y="552091"/>
            <a:ext cx="7007642" cy="5431536"/>
          </a:xfrm>
        </p:spPr>
        <p:txBody>
          <a:bodyPr anchor="ctr">
            <a:normAutofit/>
          </a:bodyPr>
          <a:lstStyle/>
          <a:p>
            <a:r>
              <a:rPr lang="en-US" sz="2200"/>
              <a:t>SLURM scheduler uses fairshare to prioritize jobs (only relevant when cluster is busy)</a:t>
            </a:r>
          </a:p>
          <a:p>
            <a:r>
              <a:rPr lang="en-US" sz="2200"/>
              <a:t>The score is shared for your LAB</a:t>
            </a:r>
          </a:p>
          <a:p>
            <a:r>
              <a:rPr lang="en-US" sz="2200"/>
              <a:t>CPUs (and GPUs) + Memory + Time = TRES (trackable resources)</a:t>
            </a:r>
          </a:p>
          <a:p>
            <a:r>
              <a:rPr lang="en-US" sz="22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sshare --account=LABNAME -a</a:t>
            </a:r>
            <a:endParaRPr lang="en-US" sz="2200"/>
          </a:p>
          <a:p>
            <a:r>
              <a:rPr lang="en-US" sz="2200"/>
              <a:t>Usage charges have a half life of 3 days</a:t>
            </a:r>
          </a:p>
          <a:p>
            <a:r>
              <a:rPr lang="en-US" sz="2200"/>
              <a:t>Use </a:t>
            </a:r>
            <a:r>
              <a:rPr lang="en-US" sz="22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scalc</a:t>
            </a:r>
            <a:r>
              <a:rPr lang="en-US" sz="2200"/>
              <a:t> to predict your fairshare</a:t>
            </a:r>
          </a:p>
          <a:p>
            <a:r>
              <a:rPr lang="en-US" sz="2200">
                <a:latin typeface="Menlo" panose="020B0609030804020204" pitchFamily="49" charset="0"/>
                <a:ea typeface="Menlo" panose="020B0609030804020204" pitchFamily="49" charset="0"/>
                <a:cs typeface="Menlo" panose="020B0609030804020204" pitchFamily="49" charset="0"/>
              </a:rPr>
              <a:t>scontrol show job &lt;JOBID&gt;</a:t>
            </a:r>
            <a:r>
              <a:rPr lang="en-US" sz="2200"/>
              <a:t> to see predicted time to run</a:t>
            </a:r>
          </a:p>
        </p:txBody>
      </p:sp>
    </p:spTree>
    <p:extLst>
      <p:ext uri="{BB962C8B-B14F-4D97-AF65-F5344CB8AC3E}">
        <p14:creationId xmlns:p14="http://schemas.microsoft.com/office/powerpoint/2010/main" val="39986081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9E467F5-E0E0-3CD3-D024-E36E68BB0B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en-US" sz="5400"/>
              <a:t>How do I … </a:t>
            </a:r>
          </a:p>
        </p:txBody>
      </p:sp>
      <p:sp>
        <p:nvSpPr>
          <p:cNvPr id="20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1" name="Text Placeholder 4">
            <a:extLst>
              <a:ext uri="{FF2B5EF4-FFF2-40B4-BE49-F238E27FC236}">
                <a16:creationId xmlns:a16="http://schemas.microsoft.com/office/drawing/2014/main" id="{0246F3B0-4956-6F4C-89D6-601868E66A8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0588376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551355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B067FA2-7F86-7CD1-2E50-533B09FFBD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en-US" sz="5400"/>
              <a:t>What resources programs use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0186C6A-8724-4471-E99B-3D81E4CEA6E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808998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3705429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2705</TotalTime>
  <Words>1404</Words>
  <Application>Microsoft Macintosh PowerPoint</Application>
  <PresentationFormat>Widescreen</PresentationFormat>
  <Paragraphs>183</Paragraphs>
  <Slides>20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Aptos</vt:lpstr>
      <vt:lpstr>Aptos Display</vt:lpstr>
      <vt:lpstr>Arial</vt:lpstr>
      <vt:lpstr>Consolas</vt:lpstr>
      <vt:lpstr>Menlo</vt:lpstr>
      <vt:lpstr>Office Theme</vt:lpstr>
      <vt:lpstr>$ Command line 101: $ SLURM tips and tricks</vt:lpstr>
      <vt:lpstr>PowerPoint Presentation</vt:lpstr>
      <vt:lpstr>Quick review of compute on the HPC</vt:lpstr>
      <vt:lpstr>Initial one-off script</vt:lpstr>
      <vt:lpstr>Converting script to SLURM job</vt:lpstr>
      <vt:lpstr>Job arrays</vt:lpstr>
      <vt:lpstr>Fairshare</vt:lpstr>
      <vt:lpstr>How do I … </vt:lpstr>
      <vt:lpstr>What resources programs use</vt:lpstr>
      <vt:lpstr>What resources programs use</vt:lpstr>
      <vt:lpstr>What resources programs use</vt:lpstr>
      <vt:lpstr>What resources programs use</vt:lpstr>
      <vt:lpstr>What resources programs use</vt:lpstr>
      <vt:lpstr>Use jobstats to see resource usage</vt:lpstr>
      <vt:lpstr>How to Diagnose</vt:lpstr>
      <vt:lpstr>How to Diagnose</vt:lpstr>
      <vt:lpstr>How to Diagnose</vt:lpstr>
      <vt:lpstr>How to benchmark</vt:lpstr>
      <vt:lpstr>Use reportseff to summarize multiple jobs</vt:lpstr>
      <vt:lpstr>Use workflow managers for complex benchmarking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Ma, Lei</dc:creator>
  <cp:lastModifiedBy>Ma, Lei</cp:lastModifiedBy>
  <cp:revision>14</cp:revision>
  <dcterms:created xsi:type="dcterms:W3CDTF">2026-03-04T19:57:39Z</dcterms:created>
  <dcterms:modified xsi:type="dcterms:W3CDTF">2026-03-06T17:02:58Z</dcterms:modified>
</cp:coreProperties>
</file>